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blueprint.ca/sd41" TargetMode="External"/><Relationship Id="rId2" Type="http://schemas.openxmlformats.org/officeDocument/2006/relationships/hyperlink" Target="mailto:123456@edu.burnabyschools.ca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22F38BC-D98D-4D85-8CF7-BA70EEDEDD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2386744"/>
            <a:ext cx="6190353" cy="1645920"/>
          </a:xfrm>
        </p:spPr>
        <p:txBody>
          <a:bodyPr>
            <a:normAutofit/>
          </a:bodyPr>
          <a:lstStyle/>
          <a:p>
            <a:r>
              <a:rPr lang="en-US" sz="3200" b="1" dirty="0"/>
              <a:t>CLC</a:t>
            </a:r>
            <a:br>
              <a:rPr lang="en-US" sz="3200" b="1" dirty="0"/>
            </a:br>
            <a:r>
              <a:rPr lang="en-US" sz="2900" dirty="0"/>
              <a:t>Career life Connections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4037" y="4374578"/>
            <a:ext cx="5242560" cy="1239894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Ms. Gillam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&amp;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Ms. 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501A2F0-90BE-4D86-9A8A-4390413F74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55" y="640080"/>
            <a:ext cx="401726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0F5EB4E-25CD-44CC-AF95-30C9253422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700771" y="802767"/>
            <a:ext cx="3685032" cy="493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 up of a logo&#10;&#10;Description generated with very high confidence">
            <a:extLst>
              <a:ext uri="{FF2B5EF4-FFF2-40B4-BE49-F238E27FC236}">
                <a16:creationId xmlns="" xmlns:a16="http://schemas.microsoft.com/office/drawing/2014/main" id="{C540A9DE-C772-4B88-A5E3-F07CE5B76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811" y="1749171"/>
            <a:ext cx="3044952" cy="304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40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DF69CB-C134-4307-9720-F77644ABD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76222"/>
            <a:ext cx="8991600" cy="164592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Welcome to CLC!</a:t>
            </a:r>
            <a:r>
              <a:rPr lang="en-US" dirty="0"/>
              <a:t/>
            </a:r>
            <a:br>
              <a:rPr lang="en-US" dirty="0"/>
            </a:br>
            <a:r>
              <a:rPr lang="en-US" sz="3200" i="1" dirty="0"/>
              <a:t>"this is stupid. Why am I here?"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CB64606-6E0A-4C3C-BCCB-6433BC009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3543" y="2574544"/>
            <a:ext cx="9021350" cy="3481719"/>
          </a:xfrm>
          <a:solidFill>
            <a:schemeClr val="tx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Welcome to CLC 11! </a:t>
            </a:r>
          </a:p>
          <a:p>
            <a:r>
              <a:rPr lang="en-US" sz="2400" dirty="0">
                <a:solidFill>
                  <a:schemeClr val="bg1"/>
                </a:solidFill>
              </a:rPr>
              <a:t>CLC is a MANDATORY course that you need to graduate. </a:t>
            </a:r>
          </a:p>
          <a:p>
            <a:r>
              <a:rPr lang="en-US" sz="2400" dirty="0">
                <a:solidFill>
                  <a:schemeClr val="bg1"/>
                </a:solidFill>
              </a:rPr>
              <a:t>M.A.N.D.A.T.O.R.Y</a:t>
            </a:r>
          </a:p>
          <a:p>
            <a:r>
              <a:rPr lang="en-US" sz="2400" dirty="0">
                <a:solidFill>
                  <a:schemeClr val="bg1"/>
                </a:solidFill>
              </a:rPr>
              <a:t>No completion of CLC means no diploma. #</a:t>
            </a:r>
            <a:r>
              <a:rPr lang="en-US" sz="2400" dirty="0" err="1">
                <a:solidFill>
                  <a:schemeClr val="bg1"/>
                </a:solidFill>
              </a:rPr>
              <a:t>sorrynotsorry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CLC will occur during collaboration time in Semester 1 &amp; 2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CLC classes will be done by either attending a presentation or workshop at the school or by doing an assignment online through Office 365 or </a:t>
            </a:r>
            <a:r>
              <a:rPr lang="en-US" sz="2400" b="1" dirty="0" err="1">
                <a:solidFill>
                  <a:schemeClr val="bg1"/>
                </a:solidFill>
              </a:rPr>
              <a:t>MyBlueprint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81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48204A-A865-411A-AD12-D76BB5CAE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113" y="652917"/>
            <a:ext cx="8991600" cy="1005399"/>
          </a:xfrm>
        </p:spPr>
        <p:txBody>
          <a:bodyPr/>
          <a:lstStyle/>
          <a:p>
            <a:r>
              <a:rPr lang="en-US" dirty="0"/>
              <a:t>Online or in person? </a:t>
            </a:r>
            <a:endParaRPr lang="en-US" sz="10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7991E9-E8EC-4BD3-A940-9A7FF9AFA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6673" y="1945067"/>
            <a:ext cx="9187001" cy="4111197"/>
          </a:xfrm>
          <a:solidFill>
            <a:schemeClr val="tx1"/>
          </a:solidFill>
          <a:ln w="57150">
            <a:solidFill>
              <a:srgbClr val="FFFF00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Refer to the sheet given to you about how to log on.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You will attend CLC on </a:t>
            </a:r>
            <a:r>
              <a:rPr lang="en-US" sz="2400" dirty="0" err="1">
                <a:solidFill>
                  <a:schemeClr val="bg1"/>
                </a:solidFill>
              </a:rPr>
              <a:t>collab</a:t>
            </a:r>
            <a:r>
              <a:rPr lang="en-US" sz="2400" dirty="0">
                <a:solidFill>
                  <a:schemeClr val="bg1"/>
                </a:solidFill>
              </a:rPr>
              <a:t> days by attending a presentation or workshop in school or by completing an online assignment.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All presentation options, sign-ups and assignment will be available through Office 365 or </a:t>
            </a:r>
            <a:r>
              <a:rPr lang="en-US" sz="2400" dirty="0" err="1">
                <a:solidFill>
                  <a:schemeClr val="bg1"/>
                </a:solidFill>
              </a:rPr>
              <a:t>MyBluePrint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14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113" y="539827"/>
            <a:ext cx="10311788" cy="5894024"/>
          </a:xfrm>
          <a:solidFill>
            <a:schemeClr val="tx1"/>
          </a:solidFill>
        </p:spPr>
        <p:txBody>
          <a:bodyPr>
            <a:normAutofit fontScale="85000" lnSpcReduction="20000"/>
          </a:bodyPr>
          <a:lstStyle/>
          <a:p>
            <a:r>
              <a:rPr lang="en-CA" sz="2400" b="1" u="sng" dirty="0" smtClean="0">
                <a:solidFill>
                  <a:schemeClr val="bg1"/>
                </a:solidFill>
              </a:rPr>
              <a:t>LOG IN INFORMATION</a:t>
            </a:r>
          </a:p>
          <a:p>
            <a:r>
              <a:rPr lang="en-CA" b="1" dirty="0">
                <a:solidFill>
                  <a:schemeClr val="bg1"/>
                </a:solidFill>
              </a:rPr>
              <a:t>Office 365</a:t>
            </a:r>
            <a:endParaRPr lang="en-US" b="1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Link to Office 365 is on the Alpha Website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Your login in email is your student number@edu.burnabyschools.ca (</a:t>
            </a:r>
            <a:r>
              <a:rPr lang="en-CA" dirty="0">
                <a:solidFill>
                  <a:schemeClr val="bg1"/>
                </a:solidFill>
                <a:hlinkClick r:id="rId2"/>
              </a:rPr>
              <a:t>123456@edu.burnabyschools.ca</a:t>
            </a:r>
            <a:r>
              <a:rPr lang="en-CA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If you do not remember your password or are having difficulties logging on, please see Ms. Cao in the office.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Once you have logged on you will see a number of Microsoft apps. The CLC 11 group is under </a:t>
            </a:r>
            <a:r>
              <a:rPr lang="en-CA" i="1" dirty="0">
                <a:solidFill>
                  <a:schemeClr val="bg1"/>
                </a:solidFill>
              </a:rPr>
              <a:t>teams</a:t>
            </a:r>
            <a:r>
              <a:rPr lang="en-CA" dirty="0">
                <a:solidFill>
                  <a:schemeClr val="bg1"/>
                </a:solidFill>
              </a:rPr>
              <a:t>. Once you are in the </a:t>
            </a:r>
            <a:r>
              <a:rPr lang="en-CA" i="1" dirty="0">
                <a:solidFill>
                  <a:schemeClr val="bg1"/>
                </a:solidFill>
              </a:rPr>
              <a:t>teams</a:t>
            </a:r>
            <a:r>
              <a:rPr lang="en-CA" dirty="0">
                <a:solidFill>
                  <a:schemeClr val="bg1"/>
                </a:solidFill>
              </a:rPr>
              <a:t> section you will be able to click on </a:t>
            </a:r>
            <a:r>
              <a:rPr lang="en-CA" i="1" dirty="0">
                <a:solidFill>
                  <a:schemeClr val="bg1"/>
                </a:solidFill>
              </a:rPr>
              <a:t>Files</a:t>
            </a:r>
            <a:r>
              <a:rPr lang="en-CA" dirty="0">
                <a:solidFill>
                  <a:schemeClr val="bg1"/>
                </a:solidFill>
              </a:rPr>
              <a:t>. </a:t>
            </a:r>
            <a:r>
              <a:rPr lang="en-CA" i="1" dirty="0">
                <a:solidFill>
                  <a:schemeClr val="bg1"/>
                </a:solidFill>
              </a:rPr>
              <a:t>Files</a:t>
            </a:r>
            <a:r>
              <a:rPr lang="en-CA" dirty="0">
                <a:solidFill>
                  <a:schemeClr val="bg1"/>
                </a:solidFill>
              </a:rPr>
              <a:t> is where you will find presentation information, sign up information and assignments. 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i="1" dirty="0">
                <a:solidFill>
                  <a:schemeClr val="bg1"/>
                </a:solidFill>
              </a:rPr>
              <a:t>Conversations</a:t>
            </a:r>
            <a:r>
              <a:rPr lang="en-CA" dirty="0">
                <a:solidFill>
                  <a:schemeClr val="bg1"/>
                </a:solidFill>
              </a:rPr>
              <a:t> is where you will be able to see updates and messages from Ms. Gillam or Ms. Lo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CA" b="1" dirty="0" err="1">
                <a:solidFill>
                  <a:schemeClr val="bg1"/>
                </a:solidFill>
              </a:rPr>
              <a:t>MybluePrint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Search </a:t>
            </a:r>
            <a:r>
              <a:rPr lang="en-CA" u="sng" dirty="0">
                <a:solidFill>
                  <a:schemeClr val="bg1"/>
                </a:solidFill>
                <a:hlinkClick r:id="rId3"/>
              </a:rPr>
              <a:t>www.myblueprint.ca/sd41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Sign up!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Step 1. Go to SIGN UP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Step 2. Enter ACTIVATION CODE </a:t>
            </a:r>
            <a:r>
              <a:rPr lang="en-CA" b="1" dirty="0" err="1">
                <a:solidFill>
                  <a:schemeClr val="bg1"/>
                </a:solidFill>
              </a:rPr>
              <a:t>bbyalpha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Step 3. Select STUDENT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Step 4: Complete registration and enter information. 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dirty="0">
                <a:solidFill>
                  <a:schemeClr val="bg1"/>
                </a:solidFill>
              </a:rPr>
              <a:t>(This needs to be professional and accurate).</a:t>
            </a:r>
            <a:endParaRPr lang="en-US" dirty="0">
              <a:solidFill>
                <a:schemeClr val="bg1"/>
              </a:solidFill>
            </a:endParaRPr>
          </a:p>
          <a:p>
            <a:pPr lvl="0"/>
            <a:r>
              <a:rPr lang="en-CA" dirty="0">
                <a:solidFill>
                  <a:schemeClr val="bg1"/>
                </a:solidFill>
              </a:rPr>
              <a:t>Once you have signed up, we will place you in a virtual class. Through this CLC 11 Class you will be able to receive messages from </a:t>
            </a:r>
            <a:r>
              <a:rPr lang="en-CA" dirty="0" err="1">
                <a:solidFill>
                  <a:schemeClr val="bg1"/>
                </a:solidFill>
              </a:rPr>
              <a:t>Ms.Gillam</a:t>
            </a:r>
            <a:r>
              <a:rPr lang="en-CA" dirty="0">
                <a:solidFill>
                  <a:schemeClr val="bg1"/>
                </a:solidFill>
              </a:rPr>
              <a:t> or </a:t>
            </a:r>
            <a:r>
              <a:rPr lang="en-CA" dirty="0" err="1">
                <a:solidFill>
                  <a:schemeClr val="bg1"/>
                </a:solidFill>
              </a:rPr>
              <a:t>Ms.Lo</a:t>
            </a:r>
            <a:r>
              <a:rPr lang="en-CA" dirty="0">
                <a:solidFill>
                  <a:schemeClr val="bg1"/>
                </a:solidFill>
              </a:rPr>
              <a:t> as well as find all information about </a:t>
            </a:r>
            <a:r>
              <a:rPr lang="en-CA" dirty="0" err="1">
                <a:solidFill>
                  <a:schemeClr val="bg1"/>
                </a:solidFill>
              </a:rPr>
              <a:t>MybluePrint</a:t>
            </a:r>
            <a:r>
              <a:rPr lang="en-CA" dirty="0">
                <a:solidFill>
                  <a:schemeClr val="bg1"/>
                </a:solidFill>
              </a:rPr>
              <a:t> specific assignments.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60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C966A4D4-049A-4389-B407-0E7091A07C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E790C6-B244-4661-BA26-1C2CF74A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22" y="7185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PRESENTATIONS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0E2511A-9048-4F30-8418-0E02A3F48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4089" y="2149621"/>
            <a:ext cx="4560558" cy="3666963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 anchorCtr="1">
            <a:no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You must attend a MINIMUM of 3 presentations during the course of CLC 11.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Sign up details and information on the presentations will be available on Office 365.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You will sign up for them like you did for today's session.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There will be some sessions that every student must attend. Those do not count as one of the minimum three.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B5899359-8523-4D4D-B568-3FDFAF9821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E9C9585-DA89-4D7E-BCDF-576461A1A2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77586" y="806357"/>
            <a:ext cx="4511266" cy="4928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erson with collar shirt&#10;&#10;Description generated with high confidence">
            <a:extLst>
              <a:ext uri="{FF2B5EF4-FFF2-40B4-BE49-F238E27FC236}">
                <a16:creationId xmlns="" xmlns:a16="http://schemas.microsoft.com/office/drawing/2014/main" id="{1CF7A8E2-666E-444E-AB88-418791D7A1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6632" r="16632"/>
          <a:stretch/>
        </p:blipFill>
        <p:spPr>
          <a:xfrm>
            <a:off x="7098159" y="970949"/>
            <a:ext cx="4092634" cy="459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1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17D219-A4AA-44DB-8F0A-2B717FF57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3783" y="587577"/>
            <a:ext cx="8991600" cy="958004"/>
          </a:xfrm>
        </p:spPr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A71D3FE-3FD5-4D46-9A8A-752546DFE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2108878"/>
            <a:ext cx="6801612" cy="3483560"/>
          </a:xfrm>
          <a:solidFill>
            <a:schemeClr val="tx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For each day &amp; session of CLC 11 there will be an assignment that must be completed. </a:t>
            </a:r>
          </a:p>
          <a:p>
            <a:r>
              <a:rPr lang="en-US" dirty="0">
                <a:solidFill>
                  <a:schemeClr val="bg1"/>
                </a:solidFill>
              </a:rPr>
              <a:t>On days that you do not attend a presentation at school you will be required to complete the assignment online. 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Assignment details and submission will be on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Office 365 or </a:t>
            </a:r>
            <a:r>
              <a:rPr lang="en-US" b="1" dirty="0" err="1">
                <a:solidFill>
                  <a:schemeClr val="bg1"/>
                </a:solidFill>
              </a:rPr>
              <a:t>MyBluePrint</a:t>
            </a:r>
            <a:r>
              <a:rPr lang="en-US" b="1" dirty="0">
                <a:solidFill>
                  <a:schemeClr val="bg1"/>
                </a:solidFill>
              </a:rPr>
              <a:t>. 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Check both sites often for updates!</a:t>
            </a:r>
          </a:p>
        </p:txBody>
      </p:sp>
    </p:spTree>
    <p:extLst>
      <p:ext uri="{BB962C8B-B14F-4D97-AF65-F5344CB8AC3E}">
        <p14:creationId xmlns:p14="http://schemas.microsoft.com/office/powerpoint/2010/main" val="196943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D15916-C204-48F1-A7CA-9A286F76A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9617" y="661661"/>
            <a:ext cx="8991600" cy="1645920"/>
          </a:xfrm>
        </p:spPr>
        <p:txBody>
          <a:bodyPr>
            <a:normAutofit/>
          </a:bodyPr>
          <a:lstStyle/>
          <a:p>
            <a:r>
              <a:rPr lang="en-US" dirty="0" err="1"/>
              <a:t>Clc</a:t>
            </a:r>
            <a:r>
              <a:rPr lang="en-US" dirty="0"/>
              <a:t> 11  </a:t>
            </a:r>
            <a:br>
              <a:rPr lang="en-US" dirty="0"/>
            </a:br>
            <a:r>
              <a:rPr lang="en-US" sz="3200" i="1" dirty="0"/>
              <a:t>"What are we even doing?"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8C045AE-F0E0-4D0E-BAED-4F22BBDC6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2606295"/>
            <a:ext cx="6801612" cy="2689810"/>
          </a:xfrm>
          <a:solidFill>
            <a:schemeClr val="tx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CLC Semester 1 </a:t>
            </a:r>
          </a:p>
          <a:p>
            <a:r>
              <a:rPr lang="en-US" dirty="0">
                <a:solidFill>
                  <a:schemeClr val="bg1"/>
                </a:solidFill>
              </a:rPr>
              <a:t>Office 365 &amp; </a:t>
            </a:r>
            <a:r>
              <a:rPr lang="en-US" dirty="0" err="1">
                <a:solidFill>
                  <a:schemeClr val="bg1"/>
                </a:solidFill>
              </a:rPr>
              <a:t>MybluePrint</a:t>
            </a:r>
          </a:p>
          <a:p>
            <a:r>
              <a:rPr lang="en-US" dirty="0">
                <a:solidFill>
                  <a:schemeClr val="bg1"/>
                </a:solidFill>
              </a:rPr>
              <a:t>WorkSafe BC</a:t>
            </a:r>
          </a:p>
          <a:p>
            <a:r>
              <a:rPr lang="en-US" dirty="0">
                <a:solidFill>
                  <a:schemeClr val="bg1"/>
                </a:solidFill>
              </a:rPr>
              <a:t>G&amp;F Financial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0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3773CB-F4E5-4807-9BCC-C199701EC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937" y="479878"/>
            <a:ext cx="4494998" cy="1134640"/>
          </a:xfrm>
        </p:spPr>
        <p:txBody>
          <a:bodyPr/>
          <a:lstStyle/>
          <a:p>
            <a:r>
              <a:rPr lang="en-US" dirty="0"/>
              <a:t>Last minute reminders </a:t>
            </a:r>
          </a:p>
        </p:txBody>
      </p:sp>
      <p:pic>
        <p:nvPicPr>
          <p:cNvPr id="5" name="Picture 5" descr="A close up of a sign&#10;&#10;Description generated with high confidence">
            <a:extLst>
              <a:ext uri="{FF2B5EF4-FFF2-40B4-BE49-F238E27FC236}">
                <a16:creationId xmlns="" xmlns:a16="http://schemas.microsoft.com/office/drawing/2014/main" id="{4F7FD5C3-EFA1-4F53-BF72-09ECC4EB7B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5753" r="25753"/>
          <a:stretch/>
        </p:blipFill>
        <p:spPr>
          <a:xfrm>
            <a:off x="5960300" y="62630"/>
            <a:ext cx="6102097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FB387DC-E53B-4A87-B598-66B99E525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4962" y="1798258"/>
            <a:ext cx="4152306" cy="4595648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 anchorCtr="1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Follow the steps on your sheet to sign up for Office 365 &amp; </a:t>
            </a:r>
            <a:r>
              <a:rPr lang="en-US" sz="2400" dirty="0" err="1">
                <a:solidFill>
                  <a:schemeClr val="tx1"/>
                </a:solidFill>
              </a:rPr>
              <a:t>MybluePrint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>
                <a:solidFill>
                  <a:schemeClr val="tx1"/>
                </a:solidFill>
              </a:rPr>
              <a:t>Sign ups for presentations, presentation options and assignment details will be there. </a:t>
            </a:r>
          </a:p>
          <a:p>
            <a:r>
              <a:rPr lang="en-US" sz="2400" dirty="0">
                <a:solidFill>
                  <a:schemeClr val="tx1"/>
                </a:solidFill>
              </a:rPr>
              <a:t>Check both sites often for reminders, as well as listen to the announcements and check the student bulletin.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3D7BC4-AC15-4204-92AD-B8FA90977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622662"/>
            <a:ext cx="8991600" cy="1645920"/>
          </a:xfrm>
        </p:spPr>
        <p:txBody>
          <a:bodyPr/>
          <a:lstStyle/>
          <a:p>
            <a:r>
              <a:rPr lang="en-US" dirty="0"/>
              <a:t>Wednesday oct 31st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0FF4440-1FBE-48FD-BD0C-ADB7392D8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2671969"/>
            <a:ext cx="6801612" cy="2920469"/>
          </a:xfrm>
          <a:solidFill>
            <a:schemeClr val="tx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The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 err="1">
                <a:solidFill>
                  <a:schemeClr val="bg1"/>
                </a:solidFill>
              </a:rPr>
              <a:t>The</a:t>
            </a:r>
            <a:r>
              <a:rPr lang="en-US" dirty="0">
                <a:solidFill>
                  <a:schemeClr val="bg1"/>
                </a:solidFill>
              </a:rPr>
              <a:t> first available presentation option is coming up next Wednesday, October 31st! 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Michael Lovett from WorkSafe BC will be coming in to share his story. </a:t>
            </a:r>
          </a:p>
          <a:p>
            <a:r>
              <a:rPr lang="en-US" b="1" dirty="0">
                <a:solidFill>
                  <a:schemeClr val="bg1"/>
                </a:solidFill>
              </a:rPr>
              <a:t>There are 60 available spots. </a:t>
            </a:r>
          </a:p>
          <a:p>
            <a:r>
              <a:rPr lang="en-US" dirty="0">
                <a:solidFill>
                  <a:schemeClr val="bg1"/>
                </a:solidFill>
              </a:rPr>
              <a:t>Sign up for this session will be open on Thursday Oct 25th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70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F4680D4-DEE2-49EE-AF90-EFEAF50AEC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658F3E-954F-4191-8BFA-7AD51D727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9" y="882929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Final thoughts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4422F8B-6DF4-4ED0-898A-273F49091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479" y="2326347"/>
            <a:ext cx="5296229" cy="3574903"/>
          </a:xfr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vert="horz" lIns="91440" tIns="45720" rIns="91440" bIns="45720" rtlCol="0" anchor="t" anchorCtr="1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If you think that there is a better way to share information about CLC with all of you please let us know!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Ex: Instagram page?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We are here to help, not make things worse. Promise.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Prizes, candy, and fun stuff to come!     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 Participation is a MUST!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Thank you!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0C52EE1-5085-4960-AD29-A926E62ECC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534656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D15AA94-C237-4412-B37B-EB317D2B05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700772" y="806357"/>
            <a:ext cx="3685032" cy="492861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clipart&#10;&#10;Description generated with very high confidence">
            <a:extLst>
              <a:ext uri="{FF2B5EF4-FFF2-40B4-BE49-F238E27FC236}">
                <a16:creationId xmlns="" xmlns:a16="http://schemas.microsoft.com/office/drawing/2014/main" id="{1435175E-A669-4B49-A107-00B173614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5364" y="2500138"/>
            <a:ext cx="3355848" cy="154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4937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TF00001246</Template>
  <TotalTime>5</TotalTime>
  <Words>376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Parcel</vt:lpstr>
      <vt:lpstr>CLC Career life Connections</vt:lpstr>
      <vt:lpstr>Welcome to CLC! "this is stupid. Why am I here?"</vt:lpstr>
      <vt:lpstr>Online or in person? </vt:lpstr>
      <vt:lpstr>PowerPoint Presentation</vt:lpstr>
      <vt:lpstr>PRESENTATIONS</vt:lpstr>
      <vt:lpstr>assignments</vt:lpstr>
      <vt:lpstr>Clc 11   "What are we even doing?"</vt:lpstr>
      <vt:lpstr>Last minute reminders </vt:lpstr>
      <vt:lpstr>Wednesday oct 31st</vt:lpstr>
      <vt:lpstr>Final thoughts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Gillam</dc:creator>
  <cp:lastModifiedBy>Nicola Gillam</cp:lastModifiedBy>
  <cp:revision>657</cp:revision>
  <dcterms:created xsi:type="dcterms:W3CDTF">2015-12-01T21:32:24Z</dcterms:created>
  <dcterms:modified xsi:type="dcterms:W3CDTF">2018-10-24T17:45:51Z</dcterms:modified>
</cp:coreProperties>
</file>