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10" r:id="rId52"/>
    <p:sldId id="309" r:id="rId53"/>
    <p:sldId id="32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EB5"/>
    <a:srgbClr val="012599"/>
    <a:srgbClr val="F3E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94676"/>
  </p:normalViewPr>
  <p:slideViewPr>
    <p:cSldViewPr snapToGrid="0" snapToObjects="1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FD5D4-02B5-5945-8C15-12133C288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8C6A6B-1CD8-5A4D-9F87-35F333565A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4E078-824F-0847-8AB9-C4AAF63A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956A9-B051-D94B-86DD-66B2D4A61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2E223-12CF-8443-A2D5-FC3801DAA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5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98369-DB16-3D44-B5BA-9BB88B923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336F0-6807-8047-A883-0203BAA30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4A757-FF32-5541-909E-FB20D7082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268C8-6DFD-3A4D-9BAF-82B2231FA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38A4C-039A-ED42-86CB-3EC41737F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313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7BD84-033A-0947-B882-3C1588D8C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6D1BD-F580-EC4E-AB02-8EB1E89B6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E3E25-A09D-A449-B518-ECE70FA61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9D70E-9E72-C64D-8AEE-4F2190DBA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2CDAD-16D2-2F45-90C2-6BEAD1792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944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7721E-B316-3F40-8BF1-0469DE76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73804-8F0B-9448-A7EF-412EADD0CD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E46089-6D43-9145-81BB-E85F4EE263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B9A20-C28F-624E-B839-73BCD769C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26D98-A049-6C4B-BD72-A1F7D6467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8A9EEB-B63C-1844-8163-7AF87685F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68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4A2A8-6C62-9A47-9698-380870367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6C5E1-A1D8-E148-961C-74F0990B60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453FF2-224E-9D4B-ABE1-B3984FFE0C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9D53F8-5931-4B41-B131-30795C1567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50F6CB-DA42-184C-81AA-B3F3E3E5AB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A41AD9-D33E-0E45-A10B-34291193F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AE3A12-042C-A644-BAB0-6B0D48706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FB2C67-5C3F-E442-A8C6-5173879BE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24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A1921-8A59-F54B-8D8D-B6582E60E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D5D373-1616-5D47-A8ED-759479259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B02C28-57C2-D84B-9A77-041ACB7A8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89322B-D369-8B49-AC6D-93A646A1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45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536A98-4879-F742-B3C6-0188A386AB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F42B05-4B61-B541-BD0D-362721075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EB9D74-859E-C24A-BAF4-6149A52E7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67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1177C-3434-F742-85CA-EEC2EF556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CFFC1C-7A88-0545-80ED-753AD373D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5E42CC-EEB7-984E-9DB1-CE6C1788F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89AA8B-81AD-DC41-877A-6237C81EA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C12B34-94F3-2048-ADCF-BF4352917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C662AB-B074-074B-A7C3-4FF800F42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13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ED455-03D8-6946-84ED-F62C90747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257E66-30F5-704C-9B36-C69F92455F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93E53-24ED-FE4D-A441-46F2901F2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F5EB21-9F0E-B248-AFBB-5FD5F947C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72F32E-D39B-E140-BDF1-A0E344264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1422B1-2799-E048-AA7B-B43EFD9EF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36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578E8-9081-0240-9C60-09CEB26C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7BB667-B1DB-9C49-9579-27D8162F2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A6E18-0DB1-AD42-938F-868CA5F50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4D11C-81A2-964C-AAE3-88337856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65002-334D-9643-825F-FBBB5EEF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82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F3D180-2881-724F-BC14-0BE8CD223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D771BC-B8A1-6148-A822-F5EC112F1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57DD8F-82E8-F04B-B661-F748DFAF1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3BDAE-D8DD-344A-AA17-FFDAB87BD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A7D54-71D5-A347-B505-0C72BCE7F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79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47E49F-8830-584E-BC26-8BB603B64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E1E06-424E-D048-8FE0-2F91AED54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243D4-6AA0-1948-A7BB-0B7291F91D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CECD-2A76-4E40-BA8E-05200E874DBC}" type="datetimeFigureOut">
              <a:rPr lang="en-US" smtClean="0"/>
              <a:t>2/23/18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6F717-9EEE-514E-BE7E-AFD1FE4E7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7AC01-1BA1-DC4E-A639-411C014C97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ECF6D-7327-8E46-AF1E-EC3F43AF68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61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7.xml"/><Relationship Id="rId18" Type="http://schemas.openxmlformats.org/officeDocument/2006/relationships/slide" Target="slide29.xml"/><Relationship Id="rId26" Type="http://schemas.openxmlformats.org/officeDocument/2006/relationships/slide" Target="slide53.xml"/><Relationship Id="rId3" Type="http://schemas.openxmlformats.org/officeDocument/2006/relationships/slide" Target="slide13.xml"/><Relationship Id="rId21" Type="http://schemas.openxmlformats.org/officeDocument/2006/relationships/slide" Target="slide11.xml"/><Relationship Id="rId7" Type="http://schemas.openxmlformats.org/officeDocument/2006/relationships/slide" Target="slide5.xml"/><Relationship Id="rId12" Type="http://schemas.openxmlformats.org/officeDocument/2006/relationships/slide" Target="slide7.xml"/><Relationship Id="rId17" Type="http://schemas.openxmlformats.org/officeDocument/2006/relationships/slide" Target="slide19.xml"/><Relationship Id="rId25" Type="http://schemas.openxmlformats.org/officeDocument/2006/relationships/slide" Target="slide51.xml"/><Relationship Id="rId2" Type="http://schemas.openxmlformats.org/officeDocument/2006/relationships/slide" Target="slide3.xml"/><Relationship Id="rId16" Type="http://schemas.openxmlformats.org/officeDocument/2006/relationships/slide" Target="slide9.xml"/><Relationship Id="rId20" Type="http://schemas.openxmlformats.org/officeDocument/2006/relationships/slide" Target="slide4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3.xml"/><Relationship Id="rId11" Type="http://schemas.openxmlformats.org/officeDocument/2006/relationships/slide" Target="slide45.xml"/><Relationship Id="rId24" Type="http://schemas.openxmlformats.org/officeDocument/2006/relationships/slide" Target="slide41.xml"/><Relationship Id="rId5" Type="http://schemas.openxmlformats.org/officeDocument/2006/relationships/slide" Target="slide33.xml"/><Relationship Id="rId15" Type="http://schemas.openxmlformats.org/officeDocument/2006/relationships/slide" Target="slide47.xml"/><Relationship Id="rId23" Type="http://schemas.openxmlformats.org/officeDocument/2006/relationships/slide" Target="slide31.xml"/><Relationship Id="rId10" Type="http://schemas.openxmlformats.org/officeDocument/2006/relationships/slide" Target="slide35.xml"/><Relationship Id="rId19" Type="http://schemas.openxmlformats.org/officeDocument/2006/relationships/slide" Target="slide39.xml"/><Relationship Id="rId4" Type="http://schemas.openxmlformats.org/officeDocument/2006/relationships/slide" Target="slide17.xml"/><Relationship Id="rId9" Type="http://schemas.openxmlformats.org/officeDocument/2006/relationships/slide" Target="slide25.xml"/><Relationship Id="rId14" Type="http://schemas.openxmlformats.org/officeDocument/2006/relationships/slide" Target="slide37.xml"/><Relationship Id="rId22" Type="http://schemas.openxmlformats.org/officeDocument/2006/relationships/slide" Target="slide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" Target="slide54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" Target="slide5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" Target="slide58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" Target="slide60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" Target="slide62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3500" y="1122363"/>
            <a:ext cx="9512300" cy="2387600"/>
          </a:xfrm>
        </p:spPr>
        <p:txBody>
          <a:bodyPr>
            <a:noAutofit/>
          </a:bodyPr>
          <a:lstStyle/>
          <a:p>
            <a:r>
              <a:rPr lang="en-US" sz="9000" dirty="0">
                <a:solidFill>
                  <a:schemeClr val="bg1">
                    <a:lumMod val="85000"/>
                  </a:schemeClr>
                </a:solidFill>
                <a:latin typeface="Gyparody" pitchFamily="2" charset="0"/>
              </a:rPr>
              <a:t>JEOPARDY!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974119-6F1A-B444-A64D-16B87DF076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536825"/>
          </a:xfrm>
        </p:spPr>
        <p:txBody>
          <a:bodyPr/>
          <a:lstStyle/>
          <a:p>
            <a:r>
              <a:rPr lang="en-US" dirty="0"/>
              <a:t>Substitute any Jeopardy title card for the front page.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7A6676-5375-9C41-9481-379C6B971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01" y="5505449"/>
            <a:ext cx="884717" cy="8847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67F8A5-DC1F-ED4A-8520-C183E7808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505449"/>
            <a:ext cx="1608328" cy="9025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2B0841-32AF-F646-B9CD-CD9B82051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510" y="5505449"/>
            <a:ext cx="1258314" cy="8483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727580-02E6-0147-99CC-B0321531C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39" y="5389211"/>
            <a:ext cx="2017883" cy="11350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A5F32EE-D1A2-6549-8FCD-60CB7CAD3D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9515" y="5476652"/>
            <a:ext cx="1559442" cy="8771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0ECAD1D-5594-EC44-BB49-99E6D83A2C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0082" y="5375938"/>
            <a:ext cx="25400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15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802D2CA-9664-E74E-87BE-AFB4479BD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5155"/>
              </p:ext>
            </p:extLst>
          </p:nvPr>
        </p:nvGraphicFramePr>
        <p:xfrm>
          <a:off x="0" y="29550"/>
          <a:ext cx="12192000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74240733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98384792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8169779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530465059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577357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002236420"/>
                    </a:ext>
                  </a:extLst>
                </a:gridCol>
              </a:tblGrid>
              <a:tr h="1143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solidFill>
                            <a:prstClr val="white"/>
                          </a:solid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Swiss 911 Compressed" pitchFamily="2" charset="77"/>
                        </a:rPr>
                        <a:t>Jeopardy!</a:t>
                      </a:r>
                      <a:endParaRPr lang="en-US" sz="3200" dirty="0">
                        <a:solidFill>
                          <a:schemeClr val="bg1">
                            <a:lumMod val="85000"/>
                          </a:schemeClr>
                        </a:solidFill>
                        <a:latin typeface="Swiss 911 Compressed" pitchFamily="2" charset="77"/>
                      </a:endParaRPr>
                    </a:p>
                  </a:txBody>
                  <a:tcPr anchor="ctr"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solidFill>
                            <a:prstClr val="white"/>
                          </a:solid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Swiss 911 Compressed" pitchFamily="2" charset="77"/>
                        </a:rPr>
                        <a:t>Jeopardy!</a:t>
                      </a:r>
                      <a:endParaRPr lang="en-US" sz="3200" dirty="0">
                        <a:solidFill>
                          <a:schemeClr val="bg1">
                            <a:lumMod val="85000"/>
                          </a:schemeClr>
                        </a:solidFill>
                        <a:latin typeface="Swiss 911 Compressed" pitchFamily="2" charset="77"/>
                      </a:endParaRPr>
                    </a:p>
                  </a:txBody>
                  <a:tcPr anchor="ctr"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solidFill>
                            <a:prstClr val="white"/>
                          </a:solid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Swiss 911 Compressed" pitchFamily="2" charset="77"/>
                        </a:rPr>
                        <a:t>Jeopardy!</a:t>
                      </a:r>
                      <a:endParaRPr lang="en-US" sz="3200" dirty="0">
                        <a:solidFill>
                          <a:schemeClr val="bg1">
                            <a:lumMod val="85000"/>
                          </a:schemeClr>
                        </a:solidFill>
                        <a:latin typeface="Swiss 911 Compressed" pitchFamily="2" charset="77"/>
                      </a:endParaRPr>
                    </a:p>
                  </a:txBody>
                  <a:tcPr anchor="ctr"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solidFill>
                            <a:prstClr val="white"/>
                          </a:solid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Swiss 911 Compressed" pitchFamily="2" charset="77"/>
                        </a:rPr>
                        <a:t>Jeopardy!</a:t>
                      </a:r>
                      <a:endParaRPr lang="en-US" sz="3200" dirty="0">
                        <a:solidFill>
                          <a:schemeClr val="bg1">
                            <a:lumMod val="85000"/>
                          </a:schemeClr>
                        </a:solidFill>
                        <a:latin typeface="Swiss 911 Compressed" pitchFamily="2" charset="77"/>
                      </a:endParaRPr>
                    </a:p>
                  </a:txBody>
                  <a:tcPr anchor="ctr"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solidFill>
                            <a:prstClr val="white"/>
                          </a:solid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Swiss 911 Compressed" pitchFamily="2" charset="77"/>
                        </a:rPr>
                        <a:t>Jeopardy!</a:t>
                      </a:r>
                      <a:endParaRPr lang="en-US" sz="3200" dirty="0">
                        <a:solidFill>
                          <a:schemeClr val="bg1">
                            <a:lumMod val="85000"/>
                          </a:schemeClr>
                        </a:solidFill>
                        <a:latin typeface="Swiss 911 Compressed" pitchFamily="2" charset="77"/>
                      </a:endParaRPr>
                    </a:p>
                  </a:txBody>
                  <a:tcPr anchor="ctr"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1" dirty="0">
                          <a:ln w="12700">
                            <a:solidFill>
                              <a:srgbClr val="44546A">
                                <a:lumMod val="75000"/>
                              </a:srgbClr>
                            </a:solidFill>
                            <a:prstDash val="solid"/>
                          </a:ln>
                          <a:solidFill>
                            <a:prstClr val="white"/>
                          </a:solidFill>
                          <a:effectLst>
                            <a:outerShdw dist="38100" dir="2640000" algn="bl" rotWithShape="0">
                              <a:srgbClr val="44546A">
                                <a:lumMod val="75000"/>
                              </a:srgbClr>
                            </a:outerShdw>
                          </a:effectLst>
                          <a:latin typeface="Swiss 911 Compressed" pitchFamily="2" charset="77"/>
                        </a:rPr>
                        <a:t>Jeopardy!</a:t>
                      </a:r>
                      <a:endParaRPr lang="en-US" sz="3200" dirty="0">
                        <a:solidFill>
                          <a:schemeClr val="bg1">
                            <a:lumMod val="85000"/>
                          </a:schemeClr>
                        </a:solidFill>
                        <a:latin typeface="Swiss 911 Compressed" pitchFamily="2" charset="77"/>
                      </a:endParaRPr>
                    </a:p>
                  </a:txBody>
                  <a:tcPr anchor="ctr"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17701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Swiss 911 Compressed" pitchFamily="2" charset="77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Swiss 911 Compressed" pitchFamily="2" charset="77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Swiss 911 Compressed" pitchFamily="2" charset="77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6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uLnTx/>
                        <a:uFillTx/>
                        <a:latin typeface="Swiss 911 Compressed" pitchFamily="2" charset="77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4262066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605425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398128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5752734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600" dirty="0">
                        <a:solidFill>
                          <a:srgbClr val="FFC000"/>
                        </a:solidFill>
                        <a:latin typeface="Swiss 911 Compressed" pitchFamily="2" charset="77"/>
                      </a:endParaRPr>
                    </a:p>
                  </a:txBody>
                  <a:tcPr>
                    <a:solidFill>
                      <a:srgbClr val="002E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987682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E85E90C2-B7B1-8748-AC10-B6F77B644818}"/>
              </a:ext>
            </a:extLst>
          </p:cNvPr>
          <p:cNvSpPr txBox="1"/>
          <p:nvPr/>
        </p:nvSpPr>
        <p:spPr>
          <a:xfrm>
            <a:off x="92089" y="39570"/>
            <a:ext cx="1891782" cy="1077218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1</a:t>
            </a:r>
          </a:p>
          <a:p>
            <a:pPr algn="ctr"/>
            <a:endParaRPr lang="en-US" sz="3200" dirty="0">
              <a:solidFill>
                <a:schemeClr val="bg1">
                  <a:lumMod val="85000"/>
                </a:schemeClr>
              </a:solidFill>
              <a:latin typeface="Swiss 911 Compressed" pitchFamily="2" charset="77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BEC4A5B-EAD1-0745-AD6C-E7B746137F8A}"/>
              </a:ext>
            </a:extLst>
          </p:cNvPr>
          <p:cNvSpPr txBox="1"/>
          <p:nvPr/>
        </p:nvSpPr>
        <p:spPr>
          <a:xfrm>
            <a:off x="2093310" y="53981"/>
            <a:ext cx="1891782" cy="1077218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2</a:t>
            </a:r>
          </a:p>
          <a:p>
            <a:pPr algn="ctr"/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Swiss 911 Compressed" pitchFamily="2" charset="7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6B9E9E5-5BF7-2240-8021-5F8AEB94890B}"/>
              </a:ext>
            </a:extLst>
          </p:cNvPr>
          <p:cNvSpPr txBox="1"/>
          <p:nvPr/>
        </p:nvSpPr>
        <p:spPr>
          <a:xfrm>
            <a:off x="4163156" y="77111"/>
            <a:ext cx="1891782" cy="1077218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3</a:t>
            </a:r>
          </a:p>
          <a:p>
            <a:pPr algn="ctr"/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Swiss 911 Compressed" pitchFamily="2" charset="7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33C2897-994A-1C45-ACA5-9462AC286D93}"/>
              </a:ext>
            </a:extLst>
          </p:cNvPr>
          <p:cNvSpPr txBox="1"/>
          <p:nvPr/>
        </p:nvSpPr>
        <p:spPr>
          <a:xfrm>
            <a:off x="6131842" y="70498"/>
            <a:ext cx="1891782" cy="1077218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4</a:t>
            </a:r>
          </a:p>
          <a:p>
            <a:pPr algn="ctr"/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Swiss 911 Compressed" pitchFamily="2" charset="7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C5687F7-E0B0-ED4F-8B99-11C21154C12A}"/>
              </a:ext>
            </a:extLst>
          </p:cNvPr>
          <p:cNvSpPr txBox="1"/>
          <p:nvPr/>
        </p:nvSpPr>
        <p:spPr>
          <a:xfrm>
            <a:off x="8207191" y="77111"/>
            <a:ext cx="1891782" cy="1077218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5</a:t>
            </a:r>
          </a:p>
          <a:p>
            <a:pPr algn="ctr"/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Swiss 911 Compressed" pitchFamily="2" charset="77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68C542C-E00F-7A4F-9F39-04497CAE1901}"/>
              </a:ext>
            </a:extLst>
          </p:cNvPr>
          <p:cNvSpPr txBox="1"/>
          <p:nvPr/>
        </p:nvSpPr>
        <p:spPr>
          <a:xfrm>
            <a:off x="10224766" y="39570"/>
            <a:ext cx="1891782" cy="1077218"/>
          </a:xfrm>
          <a:prstGeom prst="rect">
            <a:avLst/>
          </a:prstGeom>
          <a:solidFill>
            <a:srgbClr val="002EB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prstClr val="white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Swiss 911 Compressed" pitchFamily="2" charset="77"/>
              </a:rPr>
              <a:t>Category 6</a:t>
            </a:r>
          </a:p>
          <a:p>
            <a:pPr algn="ctr"/>
            <a:endParaRPr lang="en-US" sz="32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prstClr val="white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Swiss 911 Compressed" pitchFamily="2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2AF8BF-B21F-E74F-A17F-ADCE560D1E26}"/>
              </a:ext>
            </a:extLst>
          </p:cNvPr>
          <p:cNvSpPr/>
          <p:nvPr/>
        </p:nvSpPr>
        <p:spPr>
          <a:xfrm>
            <a:off x="4147817" y="5750004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$500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2B22A9A-4219-F348-BD45-EF7311578C74}"/>
              </a:ext>
            </a:extLst>
          </p:cNvPr>
          <p:cNvSpPr/>
          <p:nvPr/>
        </p:nvSpPr>
        <p:spPr>
          <a:xfrm>
            <a:off x="8269974" y="5724850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$500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8C17D10-1F36-3846-AB7B-20AD180BA959}"/>
              </a:ext>
            </a:extLst>
          </p:cNvPr>
          <p:cNvSpPr/>
          <p:nvPr/>
        </p:nvSpPr>
        <p:spPr>
          <a:xfrm>
            <a:off x="6202545" y="5724850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$500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3F7B21-17A4-3C4D-8243-39353032DC6E}"/>
              </a:ext>
            </a:extLst>
          </p:cNvPr>
          <p:cNvSpPr/>
          <p:nvPr/>
        </p:nvSpPr>
        <p:spPr>
          <a:xfrm>
            <a:off x="2131188" y="5750004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$500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4414F3-4F85-FD4E-851E-62E13433FF01}"/>
              </a:ext>
            </a:extLst>
          </p:cNvPr>
          <p:cNvSpPr/>
          <p:nvPr/>
        </p:nvSpPr>
        <p:spPr>
          <a:xfrm>
            <a:off x="101859" y="5750004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$500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609138-861A-7943-BB56-744E2EC1AC2A}"/>
              </a:ext>
            </a:extLst>
          </p:cNvPr>
          <p:cNvSpPr/>
          <p:nvPr/>
        </p:nvSpPr>
        <p:spPr>
          <a:xfrm>
            <a:off x="4147817" y="4616854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A9642B-475E-704B-A943-49A073B24E9B}"/>
              </a:ext>
            </a:extLst>
          </p:cNvPr>
          <p:cNvSpPr/>
          <p:nvPr/>
        </p:nvSpPr>
        <p:spPr>
          <a:xfrm>
            <a:off x="8269974" y="4591700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373B8F-38D1-C748-A193-02807802074B}"/>
              </a:ext>
            </a:extLst>
          </p:cNvPr>
          <p:cNvSpPr/>
          <p:nvPr/>
        </p:nvSpPr>
        <p:spPr>
          <a:xfrm>
            <a:off x="6202545" y="4591700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E4AA03-2D7D-0C4B-837B-CE5FC5E48B3D}"/>
              </a:ext>
            </a:extLst>
          </p:cNvPr>
          <p:cNvSpPr/>
          <p:nvPr/>
        </p:nvSpPr>
        <p:spPr>
          <a:xfrm>
            <a:off x="2131188" y="4616854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8F7FC15-7D6B-A745-9DC7-15FA43111E1A}"/>
              </a:ext>
            </a:extLst>
          </p:cNvPr>
          <p:cNvSpPr/>
          <p:nvPr/>
        </p:nvSpPr>
        <p:spPr>
          <a:xfrm>
            <a:off x="101859" y="4616854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90D443-0067-B641-9DFF-DAA2F5923AF2}"/>
              </a:ext>
            </a:extLst>
          </p:cNvPr>
          <p:cNvSpPr/>
          <p:nvPr/>
        </p:nvSpPr>
        <p:spPr>
          <a:xfrm>
            <a:off x="4147817" y="3458550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$300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A912C75-6B45-134B-8373-11EE31776F6D}"/>
              </a:ext>
            </a:extLst>
          </p:cNvPr>
          <p:cNvSpPr/>
          <p:nvPr/>
        </p:nvSpPr>
        <p:spPr>
          <a:xfrm>
            <a:off x="8269974" y="3433396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$300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2EE36E-1C12-FC46-902B-440A69791B33}"/>
              </a:ext>
            </a:extLst>
          </p:cNvPr>
          <p:cNvSpPr/>
          <p:nvPr/>
        </p:nvSpPr>
        <p:spPr>
          <a:xfrm>
            <a:off x="6202545" y="3433396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$300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AB60A4A-AFA1-F645-9607-74DB31BC0BC1}"/>
              </a:ext>
            </a:extLst>
          </p:cNvPr>
          <p:cNvSpPr/>
          <p:nvPr/>
        </p:nvSpPr>
        <p:spPr>
          <a:xfrm>
            <a:off x="2131188" y="3458550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$300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7A463D-1337-C147-8BE6-DB9FE85E27C4}"/>
              </a:ext>
            </a:extLst>
          </p:cNvPr>
          <p:cNvSpPr/>
          <p:nvPr/>
        </p:nvSpPr>
        <p:spPr>
          <a:xfrm>
            <a:off x="101859" y="3458550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$300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5D30E70-9673-AD4C-BE8F-B36D26827959}"/>
              </a:ext>
            </a:extLst>
          </p:cNvPr>
          <p:cNvSpPr/>
          <p:nvPr/>
        </p:nvSpPr>
        <p:spPr>
          <a:xfrm>
            <a:off x="4147817" y="2300246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2283C1-C9D3-634F-B22C-60F56AF1452A}"/>
              </a:ext>
            </a:extLst>
          </p:cNvPr>
          <p:cNvSpPr/>
          <p:nvPr/>
        </p:nvSpPr>
        <p:spPr>
          <a:xfrm>
            <a:off x="8269974" y="2275092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8467405-BD12-5A4D-ADB6-F27AE26A590E}"/>
              </a:ext>
            </a:extLst>
          </p:cNvPr>
          <p:cNvSpPr/>
          <p:nvPr/>
        </p:nvSpPr>
        <p:spPr>
          <a:xfrm>
            <a:off x="6202545" y="2275092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A7F5411-80CC-C84E-BCDB-1D195A074C11}"/>
              </a:ext>
            </a:extLst>
          </p:cNvPr>
          <p:cNvSpPr/>
          <p:nvPr/>
        </p:nvSpPr>
        <p:spPr>
          <a:xfrm>
            <a:off x="2131188" y="2300246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4759AEC-0A4B-FB47-824E-6EE2E8319FBA}"/>
              </a:ext>
            </a:extLst>
          </p:cNvPr>
          <p:cNvSpPr/>
          <p:nvPr/>
        </p:nvSpPr>
        <p:spPr>
          <a:xfrm>
            <a:off x="101859" y="2300246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8AE1376-2AAB-D648-8443-977897C5F829}"/>
              </a:ext>
            </a:extLst>
          </p:cNvPr>
          <p:cNvSpPr/>
          <p:nvPr/>
        </p:nvSpPr>
        <p:spPr>
          <a:xfrm>
            <a:off x="4147817" y="1167096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5116DBD-B85A-2448-87EC-1894B58D9201}"/>
              </a:ext>
            </a:extLst>
          </p:cNvPr>
          <p:cNvSpPr/>
          <p:nvPr/>
        </p:nvSpPr>
        <p:spPr>
          <a:xfrm>
            <a:off x="8269974" y="1141942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6548D54-821C-9640-8E88-9446CCFC5779}"/>
              </a:ext>
            </a:extLst>
          </p:cNvPr>
          <p:cNvSpPr/>
          <p:nvPr/>
        </p:nvSpPr>
        <p:spPr>
          <a:xfrm>
            <a:off x="6202545" y="1141942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7B3EC1D-718C-9E4D-BF36-0C39F87575B6}"/>
              </a:ext>
            </a:extLst>
          </p:cNvPr>
          <p:cNvSpPr/>
          <p:nvPr/>
        </p:nvSpPr>
        <p:spPr>
          <a:xfrm>
            <a:off x="2131188" y="1167096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C94B3BD-EECD-394E-B2A5-02235C352075}"/>
              </a:ext>
            </a:extLst>
          </p:cNvPr>
          <p:cNvSpPr/>
          <p:nvPr/>
        </p:nvSpPr>
        <p:spPr>
          <a:xfrm>
            <a:off x="101859" y="1167096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2003BB9-89E8-D348-801E-A5CD2E084E11}"/>
              </a:ext>
            </a:extLst>
          </p:cNvPr>
          <p:cNvSpPr/>
          <p:nvPr/>
        </p:nvSpPr>
        <p:spPr>
          <a:xfrm>
            <a:off x="10251174" y="5712150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$500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A247E4B-122D-1E48-89AE-135F5C3CE762}"/>
              </a:ext>
            </a:extLst>
          </p:cNvPr>
          <p:cNvSpPr/>
          <p:nvPr/>
        </p:nvSpPr>
        <p:spPr>
          <a:xfrm>
            <a:off x="10251174" y="4579000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$400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6114B6F-088E-5249-938A-AA112B2F1E47}"/>
              </a:ext>
            </a:extLst>
          </p:cNvPr>
          <p:cNvSpPr/>
          <p:nvPr/>
        </p:nvSpPr>
        <p:spPr>
          <a:xfrm>
            <a:off x="10251174" y="3420696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$300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4EBCA37C-981D-F844-A3AC-B89A5C274282}"/>
              </a:ext>
            </a:extLst>
          </p:cNvPr>
          <p:cNvSpPr/>
          <p:nvPr/>
        </p:nvSpPr>
        <p:spPr>
          <a:xfrm>
            <a:off x="10251174" y="2262392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$200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0C8E1FC-1102-A849-B73D-BEF499CD855D}"/>
              </a:ext>
            </a:extLst>
          </p:cNvPr>
          <p:cNvSpPr/>
          <p:nvPr/>
        </p:nvSpPr>
        <p:spPr>
          <a:xfrm>
            <a:off x="10251174" y="1129242"/>
            <a:ext cx="183896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6600" b="1" i="0" u="none" strike="noStrike" kern="1200" cap="none" spc="0" normalizeH="0" baseline="0" noProof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Swiss 911 Compressed" pitchFamily="2" charset="77"/>
              </a:rPr>
              <a:t>$100</a:t>
            </a:r>
            <a:endParaRPr 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3" name="Double Bracket 32">
            <a:hlinkClick r:id="rId2" action="ppaction://hlinksldjump"/>
            <a:extLst>
              <a:ext uri="{FF2B5EF4-FFF2-40B4-BE49-F238E27FC236}">
                <a16:creationId xmlns:a16="http://schemas.microsoft.com/office/drawing/2014/main" id="{2B9860EE-7CC2-A944-AD81-F9B60D41E66C}"/>
              </a:ext>
            </a:extLst>
          </p:cNvPr>
          <p:cNvSpPr/>
          <p:nvPr/>
        </p:nvSpPr>
        <p:spPr>
          <a:xfrm>
            <a:off x="76200" y="1282700"/>
            <a:ext cx="1879341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Double Bracket 33">
            <a:hlinkClick r:id="rId3" action="ppaction://hlinksldjump"/>
            <a:extLst>
              <a:ext uri="{FF2B5EF4-FFF2-40B4-BE49-F238E27FC236}">
                <a16:creationId xmlns:a16="http://schemas.microsoft.com/office/drawing/2014/main" id="{3CF6A6FC-E6F1-7F48-958F-8D59F018E08F}"/>
              </a:ext>
            </a:extLst>
          </p:cNvPr>
          <p:cNvSpPr/>
          <p:nvPr/>
        </p:nvSpPr>
        <p:spPr>
          <a:xfrm>
            <a:off x="2060070" y="1282700"/>
            <a:ext cx="199123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5" name="Double Bracket 34">
            <a:hlinkClick r:id="rId4" action="ppaction://hlinksldjump"/>
            <a:extLst>
              <a:ext uri="{FF2B5EF4-FFF2-40B4-BE49-F238E27FC236}">
                <a16:creationId xmlns:a16="http://schemas.microsoft.com/office/drawing/2014/main" id="{16A0B59D-B3A5-9448-B538-D1BC56516C6F}"/>
              </a:ext>
            </a:extLst>
          </p:cNvPr>
          <p:cNvSpPr/>
          <p:nvPr/>
        </p:nvSpPr>
        <p:spPr>
          <a:xfrm>
            <a:off x="4094740" y="1282700"/>
            <a:ext cx="193776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6" name="Double Bracket 35">
            <a:hlinkClick r:id="rId5" action="ppaction://hlinksldjump"/>
            <a:extLst>
              <a:ext uri="{FF2B5EF4-FFF2-40B4-BE49-F238E27FC236}">
                <a16:creationId xmlns:a16="http://schemas.microsoft.com/office/drawing/2014/main" id="{75489A90-B3A5-034F-9E35-2B7C42B97F39}"/>
              </a:ext>
            </a:extLst>
          </p:cNvPr>
          <p:cNvSpPr/>
          <p:nvPr/>
        </p:nvSpPr>
        <p:spPr>
          <a:xfrm>
            <a:off x="6118728" y="1282700"/>
            <a:ext cx="1971172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7" name="Double Bracket 36">
            <a:hlinkClick r:id="rId6" action="ppaction://hlinksldjump"/>
            <a:extLst>
              <a:ext uri="{FF2B5EF4-FFF2-40B4-BE49-F238E27FC236}">
                <a16:creationId xmlns:a16="http://schemas.microsoft.com/office/drawing/2014/main" id="{012B801C-3F41-1D40-978B-AD2DBB6B0BD3}"/>
              </a:ext>
            </a:extLst>
          </p:cNvPr>
          <p:cNvSpPr/>
          <p:nvPr/>
        </p:nvSpPr>
        <p:spPr>
          <a:xfrm>
            <a:off x="8158346" y="1282700"/>
            <a:ext cx="201435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38" name="Double Bracket 37">
            <a:hlinkClick r:id="rId7" action="ppaction://hlinksldjump"/>
            <a:extLst>
              <a:ext uri="{FF2B5EF4-FFF2-40B4-BE49-F238E27FC236}">
                <a16:creationId xmlns:a16="http://schemas.microsoft.com/office/drawing/2014/main" id="{AA12A56B-9356-5B4D-8B17-F6BFC1D78E35}"/>
              </a:ext>
            </a:extLst>
          </p:cNvPr>
          <p:cNvSpPr/>
          <p:nvPr/>
        </p:nvSpPr>
        <p:spPr>
          <a:xfrm>
            <a:off x="76200" y="2415850"/>
            <a:ext cx="1879341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uble Bracket 38">
            <a:hlinkClick r:id="rId8" action="ppaction://hlinksldjump"/>
            <a:extLst>
              <a:ext uri="{FF2B5EF4-FFF2-40B4-BE49-F238E27FC236}">
                <a16:creationId xmlns:a16="http://schemas.microsoft.com/office/drawing/2014/main" id="{462B2DA1-21DC-2647-8DEA-210EF98FB9B7}"/>
              </a:ext>
            </a:extLst>
          </p:cNvPr>
          <p:cNvSpPr/>
          <p:nvPr/>
        </p:nvSpPr>
        <p:spPr>
          <a:xfrm>
            <a:off x="2060070" y="2415850"/>
            <a:ext cx="199123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0" name="Double Bracket 39">
            <a:hlinkClick r:id="rId9" action="ppaction://hlinksldjump"/>
            <a:extLst>
              <a:ext uri="{FF2B5EF4-FFF2-40B4-BE49-F238E27FC236}">
                <a16:creationId xmlns:a16="http://schemas.microsoft.com/office/drawing/2014/main" id="{67A71FDB-1E8C-B842-9C96-64EBA1FD115B}"/>
              </a:ext>
            </a:extLst>
          </p:cNvPr>
          <p:cNvSpPr/>
          <p:nvPr/>
        </p:nvSpPr>
        <p:spPr>
          <a:xfrm>
            <a:off x="4094740" y="2415850"/>
            <a:ext cx="193776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1" name="Double Bracket 40">
            <a:hlinkClick r:id="rId10" action="ppaction://hlinksldjump"/>
            <a:extLst>
              <a:ext uri="{FF2B5EF4-FFF2-40B4-BE49-F238E27FC236}">
                <a16:creationId xmlns:a16="http://schemas.microsoft.com/office/drawing/2014/main" id="{071C764F-8996-8540-B9F0-008B5582350F}"/>
              </a:ext>
            </a:extLst>
          </p:cNvPr>
          <p:cNvSpPr/>
          <p:nvPr/>
        </p:nvSpPr>
        <p:spPr>
          <a:xfrm>
            <a:off x="6118728" y="2415850"/>
            <a:ext cx="1971172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2" name="Double Bracket 41">
            <a:hlinkClick r:id="rId11" action="ppaction://hlinksldjump"/>
            <a:extLst>
              <a:ext uri="{FF2B5EF4-FFF2-40B4-BE49-F238E27FC236}">
                <a16:creationId xmlns:a16="http://schemas.microsoft.com/office/drawing/2014/main" id="{6C6E202B-FC22-7E4D-9256-3F044F76441B}"/>
              </a:ext>
            </a:extLst>
          </p:cNvPr>
          <p:cNvSpPr/>
          <p:nvPr/>
        </p:nvSpPr>
        <p:spPr>
          <a:xfrm>
            <a:off x="8158346" y="2415850"/>
            <a:ext cx="201435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3" name="Double Bracket 42">
            <a:hlinkClick r:id="rId12" action="ppaction://hlinksldjump"/>
            <a:extLst>
              <a:ext uri="{FF2B5EF4-FFF2-40B4-BE49-F238E27FC236}">
                <a16:creationId xmlns:a16="http://schemas.microsoft.com/office/drawing/2014/main" id="{7D69FBB9-60CE-8E42-9FAF-324CB76670DE}"/>
              </a:ext>
            </a:extLst>
          </p:cNvPr>
          <p:cNvSpPr/>
          <p:nvPr/>
        </p:nvSpPr>
        <p:spPr>
          <a:xfrm>
            <a:off x="76200" y="3579446"/>
            <a:ext cx="1879341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uble Bracket 43">
            <a:hlinkClick r:id="rId4" action="ppaction://hlinksldjump"/>
            <a:extLst>
              <a:ext uri="{FF2B5EF4-FFF2-40B4-BE49-F238E27FC236}">
                <a16:creationId xmlns:a16="http://schemas.microsoft.com/office/drawing/2014/main" id="{40567D9B-D12C-464A-AF49-88DFB8678093}"/>
              </a:ext>
            </a:extLst>
          </p:cNvPr>
          <p:cNvSpPr/>
          <p:nvPr/>
        </p:nvSpPr>
        <p:spPr>
          <a:xfrm>
            <a:off x="2060070" y="3579446"/>
            <a:ext cx="199123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5" name="Double Bracket 44">
            <a:hlinkClick r:id="rId13" action="ppaction://hlinksldjump"/>
            <a:extLst>
              <a:ext uri="{FF2B5EF4-FFF2-40B4-BE49-F238E27FC236}">
                <a16:creationId xmlns:a16="http://schemas.microsoft.com/office/drawing/2014/main" id="{4BFFD850-6EC5-C541-AA96-A310ECD9508A}"/>
              </a:ext>
            </a:extLst>
          </p:cNvPr>
          <p:cNvSpPr/>
          <p:nvPr/>
        </p:nvSpPr>
        <p:spPr>
          <a:xfrm>
            <a:off x="4094740" y="3579446"/>
            <a:ext cx="193776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6" name="Double Bracket 45">
            <a:hlinkClick r:id="rId14" action="ppaction://hlinksldjump"/>
            <a:extLst>
              <a:ext uri="{FF2B5EF4-FFF2-40B4-BE49-F238E27FC236}">
                <a16:creationId xmlns:a16="http://schemas.microsoft.com/office/drawing/2014/main" id="{AC5CEB52-5119-DE41-AD81-AB60915F333D}"/>
              </a:ext>
            </a:extLst>
          </p:cNvPr>
          <p:cNvSpPr/>
          <p:nvPr/>
        </p:nvSpPr>
        <p:spPr>
          <a:xfrm>
            <a:off x="6118728" y="3579446"/>
            <a:ext cx="1971172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7" name="Double Bracket 46">
            <a:hlinkClick r:id="rId15" action="ppaction://hlinksldjump"/>
            <a:extLst>
              <a:ext uri="{FF2B5EF4-FFF2-40B4-BE49-F238E27FC236}">
                <a16:creationId xmlns:a16="http://schemas.microsoft.com/office/drawing/2014/main" id="{BEE236FB-9C29-4D4A-AE57-BC7BF0654243}"/>
              </a:ext>
            </a:extLst>
          </p:cNvPr>
          <p:cNvSpPr/>
          <p:nvPr/>
        </p:nvSpPr>
        <p:spPr>
          <a:xfrm>
            <a:off x="8158346" y="3579446"/>
            <a:ext cx="201435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48" name="Double Bracket 47">
            <a:hlinkClick r:id="rId16" action="ppaction://hlinksldjump"/>
            <a:extLst>
              <a:ext uri="{FF2B5EF4-FFF2-40B4-BE49-F238E27FC236}">
                <a16:creationId xmlns:a16="http://schemas.microsoft.com/office/drawing/2014/main" id="{F0324A40-1884-1446-BE1D-0FBD38FE6F6A}"/>
              </a:ext>
            </a:extLst>
          </p:cNvPr>
          <p:cNvSpPr/>
          <p:nvPr/>
        </p:nvSpPr>
        <p:spPr>
          <a:xfrm>
            <a:off x="63759" y="4737750"/>
            <a:ext cx="1879341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uble Bracket 48">
            <a:hlinkClick r:id="rId17" action="ppaction://hlinksldjump"/>
            <a:extLst>
              <a:ext uri="{FF2B5EF4-FFF2-40B4-BE49-F238E27FC236}">
                <a16:creationId xmlns:a16="http://schemas.microsoft.com/office/drawing/2014/main" id="{8FDD895B-2CB6-BB44-BAE4-60574C532CE1}"/>
              </a:ext>
            </a:extLst>
          </p:cNvPr>
          <p:cNvSpPr/>
          <p:nvPr/>
        </p:nvSpPr>
        <p:spPr>
          <a:xfrm>
            <a:off x="2047629" y="4737750"/>
            <a:ext cx="199123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0" name="Double Bracket 49">
            <a:hlinkClick r:id="rId18" action="ppaction://hlinksldjump"/>
            <a:extLst>
              <a:ext uri="{FF2B5EF4-FFF2-40B4-BE49-F238E27FC236}">
                <a16:creationId xmlns:a16="http://schemas.microsoft.com/office/drawing/2014/main" id="{B81817AD-C5AC-9C4D-B5CA-B4D55C9136D4}"/>
              </a:ext>
            </a:extLst>
          </p:cNvPr>
          <p:cNvSpPr/>
          <p:nvPr/>
        </p:nvSpPr>
        <p:spPr>
          <a:xfrm>
            <a:off x="4082299" y="4737750"/>
            <a:ext cx="193776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1" name="Double Bracket 50">
            <a:hlinkClick r:id="rId19" action="ppaction://hlinksldjump"/>
            <a:extLst>
              <a:ext uri="{FF2B5EF4-FFF2-40B4-BE49-F238E27FC236}">
                <a16:creationId xmlns:a16="http://schemas.microsoft.com/office/drawing/2014/main" id="{8C32EDD9-8742-F640-943E-06432A91E53F}"/>
              </a:ext>
            </a:extLst>
          </p:cNvPr>
          <p:cNvSpPr/>
          <p:nvPr/>
        </p:nvSpPr>
        <p:spPr>
          <a:xfrm>
            <a:off x="6106287" y="4737750"/>
            <a:ext cx="1971172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2" name="Double Bracket 51">
            <a:hlinkClick r:id="rId20" action="ppaction://hlinksldjump"/>
            <a:extLst>
              <a:ext uri="{FF2B5EF4-FFF2-40B4-BE49-F238E27FC236}">
                <a16:creationId xmlns:a16="http://schemas.microsoft.com/office/drawing/2014/main" id="{717A5289-08FC-1E41-BEF9-8AA366A67F65}"/>
              </a:ext>
            </a:extLst>
          </p:cNvPr>
          <p:cNvSpPr/>
          <p:nvPr/>
        </p:nvSpPr>
        <p:spPr>
          <a:xfrm>
            <a:off x="8145905" y="4737750"/>
            <a:ext cx="201435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8" name="Double Bracket 57">
            <a:hlinkClick r:id="rId21" action="ppaction://hlinksldjump"/>
            <a:extLst>
              <a:ext uri="{FF2B5EF4-FFF2-40B4-BE49-F238E27FC236}">
                <a16:creationId xmlns:a16="http://schemas.microsoft.com/office/drawing/2014/main" id="{CB553E63-130C-0A48-8E51-8209DF1C7C4D}"/>
              </a:ext>
            </a:extLst>
          </p:cNvPr>
          <p:cNvSpPr/>
          <p:nvPr/>
        </p:nvSpPr>
        <p:spPr>
          <a:xfrm>
            <a:off x="63759" y="5845746"/>
            <a:ext cx="1879341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Double Bracket 58">
            <a:hlinkClick r:id="rId22" action="ppaction://hlinksldjump"/>
            <a:extLst>
              <a:ext uri="{FF2B5EF4-FFF2-40B4-BE49-F238E27FC236}">
                <a16:creationId xmlns:a16="http://schemas.microsoft.com/office/drawing/2014/main" id="{CBA731EE-17CC-7046-8872-A2775BA1C760}"/>
              </a:ext>
            </a:extLst>
          </p:cNvPr>
          <p:cNvSpPr/>
          <p:nvPr/>
        </p:nvSpPr>
        <p:spPr>
          <a:xfrm>
            <a:off x="2047629" y="5845746"/>
            <a:ext cx="199123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0" name="Double Bracket 59">
            <a:hlinkClick r:id="rId23" action="ppaction://hlinksldjump"/>
            <a:extLst>
              <a:ext uri="{FF2B5EF4-FFF2-40B4-BE49-F238E27FC236}">
                <a16:creationId xmlns:a16="http://schemas.microsoft.com/office/drawing/2014/main" id="{7DD9DCF2-4EE2-3441-8B90-098D39734A5D}"/>
              </a:ext>
            </a:extLst>
          </p:cNvPr>
          <p:cNvSpPr/>
          <p:nvPr/>
        </p:nvSpPr>
        <p:spPr>
          <a:xfrm>
            <a:off x="4082299" y="5845746"/>
            <a:ext cx="1937760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1" name="Double Bracket 60">
            <a:hlinkClick r:id="rId24" action="ppaction://hlinksldjump"/>
            <a:extLst>
              <a:ext uri="{FF2B5EF4-FFF2-40B4-BE49-F238E27FC236}">
                <a16:creationId xmlns:a16="http://schemas.microsoft.com/office/drawing/2014/main" id="{7C64FE9F-E66D-6441-8E9C-21A4476AC443}"/>
              </a:ext>
            </a:extLst>
          </p:cNvPr>
          <p:cNvSpPr/>
          <p:nvPr/>
        </p:nvSpPr>
        <p:spPr>
          <a:xfrm>
            <a:off x="6106287" y="5909246"/>
            <a:ext cx="1971172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2" name="Double Bracket 61">
            <a:hlinkClick r:id="rId25" action="ppaction://hlinksldjump"/>
            <a:extLst>
              <a:ext uri="{FF2B5EF4-FFF2-40B4-BE49-F238E27FC236}">
                <a16:creationId xmlns:a16="http://schemas.microsoft.com/office/drawing/2014/main" id="{030D6391-F099-5E4C-82FB-5F2EFCBBFAA1}"/>
              </a:ext>
            </a:extLst>
          </p:cNvPr>
          <p:cNvSpPr/>
          <p:nvPr/>
        </p:nvSpPr>
        <p:spPr>
          <a:xfrm>
            <a:off x="8145905" y="5909246"/>
            <a:ext cx="201435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4" name="Double Bracket 63">
            <a:hlinkClick r:id="rId26" action="ppaction://hlinksldjump"/>
            <a:extLst>
              <a:ext uri="{FF2B5EF4-FFF2-40B4-BE49-F238E27FC236}">
                <a16:creationId xmlns:a16="http://schemas.microsoft.com/office/drawing/2014/main" id="{9574C626-73D6-1C4B-B528-69D65F25C8CE}"/>
              </a:ext>
            </a:extLst>
          </p:cNvPr>
          <p:cNvSpPr/>
          <p:nvPr/>
        </p:nvSpPr>
        <p:spPr>
          <a:xfrm>
            <a:off x="10203046" y="1282700"/>
            <a:ext cx="188709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5" name="Double Bracket 64">
            <a:hlinkClick r:id="rId11" action="ppaction://hlinksldjump"/>
            <a:extLst>
              <a:ext uri="{FF2B5EF4-FFF2-40B4-BE49-F238E27FC236}">
                <a16:creationId xmlns:a16="http://schemas.microsoft.com/office/drawing/2014/main" id="{21607952-82C0-DE42-97D0-2DC66CC88AEE}"/>
              </a:ext>
            </a:extLst>
          </p:cNvPr>
          <p:cNvSpPr/>
          <p:nvPr/>
        </p:nvSpPr>
        <p:spPr>
          <a:xfrm>
            <a:off x="10203046" y="2415850"/>
            <a:ext cx="188709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6" name="Double Bracket 65">
            <a:hlinkClick r:id="rId15" action="ppaction://hlinksldjump"/>
            <a:extLst>
              <a:ext uri="{FF2B5EF4-FFF2-40B4-BE49-F238E27FC236}">
                <a16:creationId xmlns:a16="http://schemas.microsoft.com/office/drawing/2014/main" id="{90677E31-BE34-2B4D-8018-A8089A9AEDD6}"/>
              </a:ext>
            </a:extLst>
          </p:cNvPr>
          <p:cNvSpPr/>
          <p:nvPr/>
        </p:nvSpPr>
        <p:spPr>
          <a:xfrm>
            <a:off x="10203046" y="3579446"/>
            <a:ext cx="188709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7" name="Double Bracket 66">
            <a:hlinkClick r:id="rId20" action="ppaction://hlinksldjump"/>
            <a:extLst>
              <a:ext uri="{FF2B5EF4-FFF2-40B4-BE49-F238E27FC236}">
                <a16:creationId xmlns:a16="http://schemas.microsoft.com/office/drawing/2014/main" id="{5320C0AC-134F-9A42-A4E5-F0FA7D329DC7}"/>
              </a:ext>
            </a:extLst>
          </p:cNvPr>
          <p:cNvSpPr/>
          <p:nvPr/>
        </p:nvSpPr>
        <p:spPr>
          <a:xfrm>
            <a:off x="10190605" y="4737750"/>
            <a:ext cx="188709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68" name="Double Bracket 67">
            <a:hlinkClick r:id="rId25" action="ppaction://hlinksldjump"/>
            <a:extLst>
              <a:ext uri="{FF2B5EF4-FFF2-40B4-BE49-F238E27FC236}">
                <a16:creationId xmlns:a16="http://schemas.microsoft.com/office/drawing/2014/main" id="{71926C02-E919-FC4D-9B6E-64A726AA1D83}"/>
              </a:ext>
            </a:extLst>
          </p:cNvPr>
          <p:cNvSpPr/>
          <p:nvPr/>
        </p:nvSpPr>
        <p:spPr>
          <a:xfrm>
            <a:off x="10190605" y="5845746"/>
            <a:ext cx="1887094" cy="812800"/>
          </a:xfrm>
          <a:prstGeom prst="bracketPair">
            <a:avLst/>
          </a:prstGeom>
          <a:ln>
            <a:solidFill>
              <a:srgbClr val="002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432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4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8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1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3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3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6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69" grpId="0"/>
      <p:bldP spid="70" grpId="0"/>
      <p:bldP spid="71" grpId="0"/>
      <p:bldP spid="72" grpId="0"/>
      <p:bldP spid="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1 $100&gt;&gt;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BE8D43-A758-4A48-B11F-0A0FD0625FC4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958167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1 $100&gt;&gt;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13502FC7-3EC4-8448-A958-40ED64137164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3660388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1 $200&gt;&gt;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D8508B-2C10-9E47-BB8F-0B5085A5BAB7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545721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1 $200&gt;&gt;</a:t>
            </a:r>
          </a:p>
        </p:txBody>
      </p:sp>
      <p:sp>
        <p:nvSpPr>
          <p:cNvPr id="8" name="TextBox 7">
            <a:hlinkClick r:id="rId2" action="ppaction://hlinksldjump"/>
            <a:extLst>
              <a:ext uri="{FF2B5EF4-FFF2-40B4-BE49-F238E27FC236}">
                <a16:creationId xmlns:a16="http://schemas.microsoft.com/office/drawing/2014/main" id="{4CB3B0CA-48D3-F24F-A38D-26779BCE22AF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634849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1 $300&gt;&gt;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51A398-803E-CA48-8F69-3A5EC801E6A5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963214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1 $300&gt;&gt;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87DF0478-17C0-C24F-B58F-3728496650A0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337483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1 $400&gt;&gt;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B3F886-30CD-3B4C-BAE7-89DE42FB4588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30555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1 $400&gt;&gt;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096155F0-3247-6D4E-A7C0-CF6A74559AFD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31211750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1 $500&gt;&gt;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E7EFDE-8D4D-7E47-9367-00711C8426DA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929542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1 $500&gt;&gt;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8C08C42B-67F1-4F47-A388-185993F1F0E6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895899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2 $100&gt;&gt;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8EB418-BF5D-3942-9569-0FD676C055A3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881709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2 $100&gt;&gt;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203BE439-243A-D64F-8819-8E183E4096E4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839381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2 $200&gt;&gt;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3936F-B8E2-264B-8840-B8D8DCBFD039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118026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2 $200&gt;&gt;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644B6B0C-4AC5-6648-BF55-F6EA795EC6C7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035098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2 $300&gt;&gt;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FCD22A-8ADB-2742-9F6C-52F2BE66DDBC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802174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2 $300&gt;&gt;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CA347D33-5373-7348-B985-052C367987BE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43282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2 $400&gt;&gt;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575A77-789A-5C4D-8D9A-F68763C48EA5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3795710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2 $400&gt;&gt;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09746E55-6A3D-F044-BB0A-24FDD04760BB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709854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2 $500&gt;&gt;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67CD0F-7B25-C54B-8628-BCF2A2B38306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944418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2 $500&gt;&gt;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BCCA8D65-DF94-824E-8D49-A445C4180BBB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320500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3 $100&gt;&gt;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AEF0B1-0008-FA49-A9E1-672536506169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860814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3 $100&gt;&gt;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A5C7828C-FB8C-FE4D-A08A-DB48095F5883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31475234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3 $200&gt;&gt;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8537BC-75BF-FF49-992A-563D92EA0E0D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5038219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3 $200&gt;&gt;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ED677428-5E53-7640-AFBE-556EDE13C0A4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946337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3 $300&gt;&gt;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EB3F8C-CEA5-0F41-B670-F9B48C08CE0D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978297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3 $300&gt;&gt;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8833BDB5-3DC4-A549-97D9-F494D73D79D3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5282611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3 $400&gt;&gt;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AC8AAD-9F9B-C843-9E58-DC398F479CF8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258322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3 $400&gt;&gt;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96BD941-A65D-AF43-90F0-ABAF51744BC6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935354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3 $500&gt;&gt;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E3955A-9DC6-914E-8767-BD477954AB53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463540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3 $500&gt;&gt;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A562395A-71DD-AA43-9BC8-E9D8509C8CC0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9856938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4 $100&gt;&gt;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0CA55B-B78B-164D-B704-3776FFC04091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38537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4 $100&gt;&gt;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4971DBBA-FA5B-8240-99E5-08B1C2F34B7A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220772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4 $200&gt;&gt;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2781D0-94C6-454E-A983-3A8AEF761A8D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9866589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4 $200&gt;&gt;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D7B3A493-1C73-3145-9F30-8F71D282F265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1437600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4 $300&gt;&gt;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5EB68E-B8CA-A946-8F18-C98AA00A03A6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694777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4 $300&gt;&gt;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F96BD518-C407-364C-B756-3F3803E6AC3E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9757031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4 $400&gt;&gt;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710013-C9C6-F940-A015-2E21C15BD36F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918680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4 $400&gt;&gt;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BEFA4351-528D-EC45-BFF9-6996D4D1C3F6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32458759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4 $500&gt;&gt;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6ED778-7EF0-7143-BEAC-C2C7FCDCFBCB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6464830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4 $500&gt;&gt;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19A577CE-8F5A-6F44-962D-EF6599912192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541462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5 $100&gt;&gt;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435196-FC68-2C4F-83E6-434F695E803E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710751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5 $100&gt;&gt;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D31A913-C2A4-B447-A5D6-E496528D11C2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0065489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5 $200&gt;&gt;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A106B6-6AC8-D044-A39F-49DAFAD72FAA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0385631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5 $200&gt;&gt;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DC10B83B-962C-D04F-B6FC-BAF22BF164B5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0226951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5 $300&gt;&gt;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2D2CA8-2C97-1445-A69D-A81F5D4FA52E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7789971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5 $300&gt;&gt;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9C0AE5A-AC3E-0849-A999-8A5FB127AB5D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4076839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5 $400&gt;&gt;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CDDBF5-A746-9744-8BA7-4CF441D8DE12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09334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5 $400&gt;&gt;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2AB69D73-7D35-AE4D-95C3-CBADC95800C7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26431062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5 $500&gt;&gt;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3F5893-F966-C647-A281-BC56F30A5B12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33812185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5 $500&gt;&gt;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FE0D44D7-DC43-4B48-9007-F8FF5F6D1E8E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3725355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6 $100&gt;&gt;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6C435196-FC68-2C4F-83E6-434F695E803E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126754904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6 $100&gt;&gt;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FF3D297-3204-7F45-AD46-0D96866C0504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10563802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6 $200&gt;&gt;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4AA106B6-6AC8-D044-A39F-49DAFAD72FAA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9827759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6 $200&gt;&gt;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A13A6F7-0909-D543-8ECB-F56C0CCBEFFB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40318860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6 $300&gt;&gt;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4E2D2CA8-2C97-1445-A69D-A81F5D4FA52E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24354366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6 $300&gt;&gt;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61B8879A-F232-A641-8846-7F4C46426ECC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4732600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6 $400&gt;&gt;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D1CDDBF5-A746-9744-8BA7-4CF441D8DE12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22808804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6 $400&gt;&gt;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DEB5131E-A4BE-824C-8B3D-DE192432C1AB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1174017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your statement here for Category 6 $500&gt;&gt;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BC3F5893-F966-C647-A281-BC56F30A5B12}"/>
              </a:ext>
            </a:extLst>
          </p:cNvPr>
          <p:cNvSpPr txBox="1"/>
          <p:nvPr/>
        </p:nvSpPr>
        <p:spPr>
          <a:xfrm>
            <a:off x="10668000" y="6057900"/>
            <a:ext cx="10287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12599"/>
                </a:solidFill>
              </a:rPr>
              <a:t>ANSWER</a:t>
            </a:r>
          </a:p>
        </p:txBody>
      </p:sp>
    </p:spTree>
    <p:extLst>
      <p:ext uri="{BB962C8B-B14F-4D97-AF65-F5344CB8AC3E}">
        <p14:creationId xmlns:p14="http://schemas.microsoft.com/office/powerpoint/2010/main" val="41478743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E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60B07-AE87-A544-B77B-F13A86A84F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57362"/>
            <a:ext cx="9144000" cy="3671887"/>
          </a:xfrm>
        </p:spPr>
        <p:txBody>
          <a:bodyPr anchor="ctr">
            <a:noAutofit/>
          </a:bodyPr>
          <a:lstStyle/>
          <a:p>
            <a:r>
              <a:rPr lang="en-US" sz="2800" dirty="0">
                <a:solidFill>
                  <a:srgbClr val="F3E4A4"/>
                </a:solidFill>
                <a:latin typeface="Korinna" pitchFamily="2" charset="0"/>
              </a:rPr>
              <a:t>&lt;&lt;Insert the correct response here for Category 6 $500&gt;&gt;</a:t>
            </a:r>
          </a:p>
        </p:txBody>
      </p:sp>
      <p:sp>
        <p:nvSpPr>
          <p:cNvPr id="3" name="TextBox 2">
            <a:hlinkClick r:id="rId2" action="ppaction://hlinksldjump"/>
            <a:extLst>
              <a:ext uri="{FF2B5EF4-FFF2-40B4-BE49-F238E27FC236}">
                <a16:creationId xmlns:a16="http://schemas.microsoft.com/office/drawing/2014/main" id="{981C783A-B7E5-8D42-9DA2-8B11F0372879}"/>
              </a:ext>
            </a:extLst>
          </p:cNvPr>
          <p:cNvSpPr txBox="1"/>
          <p:nvPr/>
        </p:nvSpPr>
        <p:spPr>
          <a:xfrm>
            <a:off x="10096500" y="6057900"/>
            <a:ext cx="1600200" cy="369332"/>
          </a:xfrm>
          <a:prstGeom prst="rect">
            <a:avLst/>
          </a:prstGeom>
          <a:noFill/>
          <a:ln>
            <a:solidFill>
              <a:srgbClr val="0125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12599"/>
                </a:solidFill>
              </a:rPr>
              <a:t>MAIN BOARD</a:t>
            </a:r>
          </a:p>
        </p:txBody>
      </p:sp>
    </p:spTree>
    <p:extLst>
      <p:ext uri="{BB962C8B-B14F-4D97-AF65-F5344CB8AC3E}">
        <p14:creationId xmlns:p14="http://schemas.microsoft.com/office/powerpoint/2010/main" val="1964114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877</Words>
  <Application>Microsoft Macintosh PowerPoint</Application>
  <PresentationFormat>Widescreen</PresentationFormat>
  <Paragraphs>164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9" baseType="lpstr">
      <vt:lpstr>Arial</vt:lpstr>
      <vt:lpstr>Calibri</vt:lpstr>
      <vt:lpstr>Calibri Light</vt:lpstr>
      <vt:lpstr>Gyparody</vt:lpstr>
      <vt:lpstr>Korinna</vt:lpstr>
      <vt:lpstr>Swiss 911 Compressed</vt:lpstr>
      <vt:lpstr>Office Theme</vt:lpstr>
      <vt:lpstr>JEOPARDY! Template</vt:lpstr>
      <vt:lpstr>PowerPoint Presentation</vt:lpstr>
      <vt:lpstr>&lt;&lt;Insert your statement here for Category 1 $100&gt;&gt;</vt:lpstr>
      <vt:lpstr>&lt;&lt;Insert the correct response here for Category 1 $100&gt;&gt;</vt:lpstr>
      <vt:lpstr>&lt;&lt;Insert your statement here for Category 1 $200&gt;&gt;</vt:lpstr>
      <vt:lpstr>&lt;&lt;Insert the correct response here for Category 1 $200&gt;&gt;</vt:lpstr>
      <vt:lpstr>&lt;&lt;Insert your statement here for Category 1 $300&gt;&gt;</vt:lpstr>
      <vt:lpstr>&lt;&lt;Insert the correct response here for Category 1 $300&gt;&gt;</vt:lpstr>
      <vt:lpstr>&lt;&lt;Insert your statement here for Category 1 $400&gt;&gt;</vt:lpstr>
      <vt:lpstr>&lt;&lt;Insert the correct response here for Category 1 $400&gt;&gt;</vt:lpstr>
      <vt:lpstr>&lt;&lt;Insert your statement here for Category 1 $500&gt;&gt;</vt:lpstr>
      <vt:lpstr>&lt;&lt;Insert the correct response here for Category 1 $500&gt;&gt;</vt:lpstr>
      <vt:lpstr>&lt;&lt;Insert your statement here for Category 2 $100&gt;&gt;</vt:lpstr>
      <vt:lpstr>&lt;&lt;Insert the correct response here for Category 2 $100&gt;&gt;</vt:lpstr>
      <vt:lpstr>&lt;&lt;Insert your statement here for Category 2 $200&gt;&gt;</vt:lpstr>
      <vt:lpstr>&lt;&lt;Insert the correct response here for Category 2 $200&gt;&gt;</vt:lpstr>
      <vt:lpstr>&lt;&lt;Insert your statement here for Category 2 $300&gt;&gt;</vt:lpstr>
      <vt:lpstr>&lt;&lt;Insert the correct response here for Category 2 $300&gt;&gt;</vt:lpstr>
      <vt:lpstr>&lt;&lt;Insert your statement here for Category 2 $400&gt;&gt;</vt:lpstr>
      <vt:lpstr>&lt;&lt;Insert the correct response here for Category 2 $400&gt;&gt;</vt:lpstr>
      <vt:lpstr>&lt;&lt;Insert your statement here for Category 2 $500&gt;&gt;</vt:lpstr>
      <vt:lpstr>&lt;&lt;Insert the correct response here for Category 2 $500&gt;&gt;</vt:lpstr>
      <vt:lpstr>&lt;&lt;Insert your statement here for Category 3 $100&gt;&gt;</vt:lpstr>
      <vt:lpstr>&lt;&lt;Insert the correct response here for Category 3 $100&gt;&gt;</vt:lpstr>
      <vt:lpstr>&lt;&lt;Insert your statement here for Category 3 $200&gt;&gt;</vt:lpstr>
      <vt:lpstr>&lt;&lt;Insert the correct response here for Category 3 $200&gt;&gt;</vt:lpstr>
      <vt:lpstr>&lt;&lt;Insert your statement here for Category 3 $300&gt;&gt;</vt:lpstr>
      <vt:lpstr>&lt;&lt;Insert the correct response here for Category 3 $300&gt;&gt;</vt:lpstr>
      <vt:lpstr>&lt;&lt;Insert your statement here for Category 3 $400&gt;&gt;</vt:lpstr>
      <vt:lpstr>&lt;&lt;Insert the correct response here for Category 3 $400&gt;&gt;</vt:lpstr>
      <vt:lpstr>&lt;&lt;Insert your statement here for Category 3 $500&gt;&gt;</vt:lpstr>
      <vt:lpstr>&lt;&lt;Insert the correct response here for Category 3 $500&gt;&gt;</vt:lpstr>
      <vt:lpstr>&lt;&lt;Insert your statement here for Category 4 $100&gt;&gt;</vt:lpstr>
      <vt:lpstr>&lt;&lt;Insert the correct response here for Category 4 $100&gt;&gt;</vt:lpstr>
      <vt:lpstr>&lt;&lt;Insert your statement here for Category 4 $200&gt;&gt;</vt:lpstr>
      <vt:lpstr>&lt;&lt;Insert the correct response here for Category 4 $200&gt;&gt;</vt:lpstr>
      <vt:lpstr>&lt;&lt;Insert your statement here for Category 4 $300&gt;&gt;</vt:lpstr>
      <vt:lpstr>&lt;&lt;Insert the correct response here for Category 4 $300&gt;&gt;</vt:lpstr>
      <vt:lpstr>&lt;&lt;Insert your statement here for Category 4 $400&gt;&gt;</vt:lpstr>
      <vt:lpstr>&lt;&lt;Insert the correct response here for Category 4 $400&gt;&gt;</vt:lpstr>
      <vt:lpstr>&lt;&lt;Insert your statement here for Category 4 $500&gt;&gt;</vt:lpstr>
      <vt:lpstr>&lt;&lt;Insert the correct response here for Category 4 $500&gt;&gt;</vt:lpstr>
      <vt:lpstr>&lt;&lt;Insert your statement here for Category 5 $100&gt;&gt;</vt:lpstr>
      <vt:lpstr>&lt;&lt;Insert the correct response here for Category 5 $100&gt;&gt;</vt:lpstr>
      <vt:lpstr>&lt;&lt;Insert your statement here for Category 5 $200&gt;&gt;</vt:lpstr>
      <vt:lpstr>&lt;&lt;Insert the correct response here for Category 5 $200&gt;&gt;</vt:lpstr>
      <vt:lpstr>&lt;&lt;Insert your statement here for Category 5 $300&gt;&gt;</vt:lpstr>
      <vt:lpstr>&lt;&lt;Insert the correct response here for Category 5 $300&gt;&gt;</vt:lpstr>
      <vt:lpstr>&lt;&lt;Insert your statement here for Category 5 $400&gt;&gt;</vt:lpstr>
      <vt:lpstr>&lt;&lt;Insert the correct response here for Category 5 $400&gt;&gt;</vt:lpstr>
      <vt:lpstr>&lt;&lt;Insert your statement here for Category 5 $500&gt;&gt;</vt:lpstr>
      <vt:lpstr>&lt;&lt;Insert the correct response here for Category 5 $500&gt;&gt;</vt:lpstr>
      <vt:lpstr>&lt;&lt;Insert your statement here for Category 6 $100&gt;&gt;</vt:lpstr>
      <vt:lpstr>&lt;&lt;Insert the correct response here for Category 6 $100&gt;&gt;</vt:lpstr>
      <vt:lpstr>&lt;&lt;Insert your statement here for Category 6 $200&gt;&gt;</vt:lpstr>
      <vt:lpstr>&lt;&lt;Insert the correct response here for Category 6 $200&gt;&gt;</vt:lpstr>
      <vt:lpstr>&lt;&lt;Insert your statement here for Category 6 $300&gt;&gt;</vt:lpstr>
      <vt:lpstr>&lt;&lt;Insert the correct response here for Category 6 $300&gt;&gt;</vt:lpstr>
      <vt:lpstr>&lt;&lt;Insert your statement here for Category 6 $400&gt;&gt;</vt:lpstr>
      <vt:lpstr>&lt;&lt;Insert the correct response here for Category 6 $400&gt;&gt;</vt:lpstr>
      <vt:lpstr>&lt;&lt;Insert your statement here for Category 6 $500&gt;&gt;</vt:lpstr>
      <vt:lpstr>&lt;&lt;Insert the correct response here for Category 6 $500&gt;&gt;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JEOPARDY Template</dc:title>
  <dc:creator>Graham Hendry</dc:creator>
  <cp:lastModifiedBy>Graham Hendry</cp:lastModifiedBy>
  <cp:revision>15</cp:revision>
  <dcterms:created xsi:type="dcterms:W3CDTF">2018-02-22T17:58:16Z</dcterms:created>
  <dcterms:modified xsi:type="dcterms:W3CDTF">2018-02-23T15:28:06Z</dcterms:modified>
</cp:coreProperties>
</file>