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9" r:id="rId3"/>
    <p:sldId id="265" r:id="rId4"/>
    <p:sldId id="257" r:id="rId5"/>
    <p:sldId id="263" r:id="rId6"/>
    <p:sldId id="268" r:id="rId7"/>
    <p:sldId id="264" r:id="rId8"/>
    <p:sldId id="260" r:id="rId9"/>
    <p:sldId id="270" r:id="rId10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80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C6B969E-3DF0-4AD3-B343-FD18C540E5F9}" type="datetimeFigureOut">
              <a:rPr lang="en-CA" smtClean="0"/>
              <a:t>2018-09-13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CABD69E-0AA8-47A4-8B19-E2DC31EBDA7E}" type="slidenum">
              <a:rPr lang="en-CA" smtClean="0"/>
              <a:t>‹#›</a:t>
            </a:fld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HEAT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Introduction</a:t>
            </a:r>
          </a:p>
          <a:p>
            <a:r>
              <a:rPr lang="en-CA" dirty="0" smtClean="0"/>
              <a:t>This </a:t>
            </a:r>
            <a:r>
              <a:rPr lang="en-CA" dirty="0" err="1" smtClean="0"/>
              <a:t>powerpoint</a:t>
            </a:r>
            <a:r>
              <a:rPr lang="en-CA" dirty="0" smtClean="0"/>
              <a:t> </a:t>
            </a:r>
            <a:r>
              <a:rPr lang="en-CA" smtClean="0"/>
              <a:t>is available on-line at</a:t>
            </a:r>
            <a:endParaRPr lang="en-CA" dirty="0"/>
          </a:p>
          <a:p>
            <a:r>
              <a:rPr lang="en-CA" dirty="0"/>
              <a:t>http://</a:t>
            </a:r>
            <a:r>
              <a:rPr lang="en-CA" dirty="0" smtClean="0"/>
              <a:t>blogs.sd41.bc.ca/science/new-curriculum-support/dlrc/thermal-energy/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8173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2276872"/>
            <a:ext cx="8136903" cy="42484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300" dirty="0" smtClean="0"/>
              <a:t>GOALS</a:t>
            </a:r>
          </a:p>
          <a:p>
            <a:r>
              <a:rPr lang="en-US" dirty="0" smtClean="0"/>
              <a:t>I can explain the difference between </a:t>
            </a:r>
          </a:p>
          <a:p>
            <a:pPr marL="0" indent="0">
              <a:buNone/>
            </a:pPr>
            <a:r>
              <a:rPr lang="en-US" dirty="0" smtClean="0"/>
              <a:t>heat and temperature.</a:t>
            </a:r>
          </a:p>
          <a:p>
            <a:r>
              <a:rPr lang="en-US" dirty="0" smtClean="0"/>
              <a:t>I can explain how heat moves by conduction,</a:t>
            </a:r>
          </a:p>
          <a:p>
            <a:pPr marL="0" indent="0">
              <a:buNone/>
            </a:pPr>
            <a:r>
              <a:rPr lang="en-US" dirty="0" smtClean="0"/>
              <a:t> convection and radiation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can record information on a table</a:t>
            </a:r>
          </a:p>
          <a:p>
            <a:r>
              <a:rPr lang="en-US" dirty="0" smtClean="0"/>
              <a:t>I can read a digital thermometer</a:t>
            </a:r>
          </a:p>
          <a:p>
            <a:endParaRPr lang="en-US" dirty="0" smtClean="0"/>
          </a:p>
          <a:p>
            <a:r>
              <a:rPr lang="en-US" dirty="0" smtClean="0"/>
              <a:t>I can make predictions</a:t>
            </a:r>
          </a:p>
          <a:p>
            <a:r>
              <a:rPr lang="en-US" dirty="0" smtClean="0"/>
              <a:t>I can ask questions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570330"/>
            <a:ext cx="1559762" cy="1641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7" y="4077073"/>
            <a:ext cx="1584176" cy="15841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12" y="5373216"/>
            <a:ext cx="2095368" cy="117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Predict, Observe, Explain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Let’s use the thermometer to measure the temperature of the jug and cup.</a:t>
            </a:r>
          </a:p>
          <a:p>
            <a:r>
              <a:rPr lang="en-CA" dirty="0" smtClean="0"/>
              <a:t>PREDICT which one will cool more quickly</a:t>
            </a:r>
          </a:p>
          <a:p>
            <a:r>
              <a:rPr lang="en-CA" dirty="0" smtClean="0"/>
              <a:t>Vote on the whiteboard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29" y="1916832"/>
            <a:ext cx="2520280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857" r="30714"/>
          <a:stretch/>
        </p:blipFill>
        <p:spPr>
          <a:xfrm>
            <a:off x="2737889" y="4221088"/>
            <a:ext cx="1058391" cy="130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4869160"/>
            <a:ext cx="7408333" cy="1728192"/>
          </a:xfrm>
        </p:spPr>
        <p:txBody>
          <a:bodyPr>
            <a:normAutofit/>
          </a:bodyPr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Sources of Heat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51" y="2492896"/>
            <a:ext cx="4117802" cy="38668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2996952"/>
            <a:ext cx="3015942" cy="301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2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rmAutofit/>
          </a:bodyPr>
          <a:lstStyle/>
          <a:p>
            <a:r>
              <a:rPr lang="en-CA" dirty="0" smtClean="0"/>
              <a:t>How does heat travel?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9" b="10898"/>
          <a:stretch/>
        </p:blipFill>
        <p:spPr bwMode="auto">
          <a:xfrm>
            <a:off x="1259632" y="2636912"/>
            <a:ext cx="6957501" cy="405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79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6"/>
            <a:ext cx="3812645" cy="3234349"/>
          </a:xfrm>
        </p:spPr>
        <p:txBody>
          <a:bodyPr>
            <a:noAutofit/>
          </a:bodyPr>
          <a:lstStyle/>
          <a:p>
            <a:r>
              <a:rPr lang="en-CA" sz="3600" dirty="0" smtClean="0"/>
              <a:t>What will happen if you put a book between the bulb and the radiometer?</a:t>
            </a:r>
            <a:endParaRPr lang="en-CA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68333" y="3789040"/>
            <a:ext cx="3818467" cy="1417960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3" b="329"/>
          <a:stretch/>
        </p:blipFill>
        <p:spPr bwMode="auto">
          <a:xfrm>
            <a:off x="755576" y="263769"/>
            <a:ext cx="3648784" cy="5081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7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2420888"/>
            <a:ext cx="4762500" cy="31718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77333" y="3429000"/>
            <a:ext cx="2598524" cy="26971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Which spoon will heat up first?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6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0032" y="3407152"/>
            <a:ext cx="3267885" cy="3450696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Which cup—HOT OR COLD-- will the food </a:t>
            </a:r>
            <a:r>
              <a:rPr lang="en-US" sz="3200" dirty="0" err="1" smtClean="0"/>
              <a:t>colouring</a:t>
            </a:r>
            <a:r>
              <a:rPr lang="en-US" sz="3200" dirty="0" smtClean="0"/>
              <a:t> spread fastest in?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3099" b="18101"/>
          <a:stretch/>
        </p:blipFill>
        <p:spPr>
          <a:xfrm>
            <a:off x="107504" y="2852936"/>
            <a:ext cx="4572000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7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Predict, Observe, Explain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Let’s use the thermometer to measure the temperature of the jug and cup.</a:t>
            </a:r>
          </a:p>
          <a:p>
            <a:r>
              <a:rPr lang="en-CA" dirty="0" smtClean="0"/>
              <a:t>PREDICT which one will cool more quickly</a:t>
            </a:r>
          </a:p>
          <a:p>
            <a:r>
              <a:rPr lang="en-CA" dirty="0" smtClean="0"/>
              <a:t>Vote on the whiteboard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129" y="1916832"/>
            <a:ext cx="2520280" cy="25202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6857" r="30714"/>
          <a:stretch/>
        </p:blipFill>
        <p:spPr>
          <a:xfrm>
            <a:off x="2737889" y="4221088"/>
            <a:ext cx="1058391" cy="130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8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886</TotalTime>
  <Words>160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Candara</vt:lpstr>
      <vt:lpstr>Symbol</vt:lpstr>
      <vt:lpstr>Waveform</vt:lpstr>
      <vt:lpstr>HEAT</vt:lpstr>
      <vt:lpstr>PowerPoint Presentation</vt:lpstr>
      <vt:lpstr>Predict, Observe, Explain</vt:lpstr>
      <vt:lpstr>Sources of Heat</vt:lpstr>
      <vt:lpstr>How does heat travel?</vt:lpstr>
      <vt:lpstr>What will happen if you put a book between the bulb and the radiometer?</vt:lpstr>
      <vt:lpstr>PowerPoint Presentation</vt:lpstr>
      <vt:lpstr>PowerPoint Presentation</vt:lpstr>
      <vt:lpstr>Predict, Observe, Explain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</dc:creator>
  <cp:lastModifiedBy>Donna Morgan</cp:lastModifiedBy>
  <cp:revision>16</cp:revision>
  <cp:lastPrinted>2018-02-07T22:56:28Z</cp:lastPrinted>
  <dcterms:created xsi:type="dcterms:W3CDTF">2017-12-21T02:06:30Z</dcterms:created>
  <dcterms:modified xsi:type="dcterms:W3CDTF">2018-09-13T21:44:55Z</dcterms:modified>
</cp:coreProperties>
</file>