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261" r:id="rId5"/>
    <p:sldId id="260" r:id="rId6"/>
    <p:sldId id="258"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1F6188-F026-49BA-81F8-11559C4C3E93}" v="12" dt="2020-04-28T22:20:44.889"/>
    <p1510:client id="{44CE8DB5-6E55-7960-DDD5-09A94CE6D564}" v="2" dt="2020-04-28T22:15:40.393"/>
    <p1510:client id="{616423E2-0E1C-4955-6E61-9CD3AD31572A}" v="99" dt="2020-04-28T22:13:42.9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657B84-0891-4DCE-9A4F-371D02AC9C74}" type="datetimeFigureOut">
              <a:rPr lang="en-US" smtClean="0"/>
              <a:t>4/28/2020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CB927B-EBDE-4B89-8413-D5005A1F0199}" type="slidenum">
              <a:rPr lang="en-US" smtClean="0"/>
              <a:t>‹#›</a:t>
            </a:fld>
            <a:endParaRPr lang="en-US"/>
          </a:p>
        </p:txBody>
      </p:sp>
    </p:spTree>
    <p:extLst>
      <p:ext uri="{BB962C8B-B14F-4D97-AF65-F5344CB8AC3E}">
        <p14:creationId xmlns:p14="http://schemas.microsoft.com/office/powerpoint/2010/main" val="342420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CB927B-EBDE-4B89-8413-D5005A1F0199}" type="slidenum">
              <a:rPr lang="en-US" smtClean="0"/>
              <a:t>2</a:t>
            </a:fld>
            <a:endParaRPr lang="en-US"/>
          </a:p>
        </p:txBody>
      </p:sp>
    </p:spTree>
    <p:extLst>
      <p:ext uri="{BB962C8B-B14F-4D97-AF65-F5344CB8AC3E}">
        <p14:creationId xmlns:p14="http://schemas.microsoft.com/office/powerpoint/2010/main" val="2598259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CB927B-EBDE-4B89-8413-D5005A1F0199}" type="slidenum">
              <a:rPr lang="en-US" smtClean="0"/>
              <a:t>3</a:t>
            </a:fld>
            <a:endParaRPr lang="en-US"/>
          </a:p>
        </p:txBody>
      </p:sp>
    </p:spTree>
    <p:extLst>
      <p:ext uri="{BB962C8B-B14F-4D97-AF65-F5344CB8AC3E}">
        <p14:creationId xmlns:p14="http://schemas.microsoft.com/office/powerpoint/2010/main" val="1963125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E076-B64A-49D4-9B24-4191DF311C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407533-0DC6-49E1-A43F-9EC118D260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B4EFB3-7A89-4CCE-AC18-680F56459BB9}"/>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5" name="Footer Placeholder 4">
            <a:extLst>
              <a:ext uri="{FF2B5EF4-FFF2-40B4-BE49-F238E27FC236}">
                <a16:creationId xmlns:a16="http://schemas.microsoft.com/office/drawing/2014/main" id="{FB714F61-4B9F-4BD2-BF48-662C16C96B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CCE091-42D4-4103-BA2E-92E17A9A65F3}"/>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733255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BC147-E43D-48E3-AE1E-DA76679A84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07A109-993B-4F4E-AFED-230A882E90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23F617-15E7-453E-9222-6DB4ABD52486}"/>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5" name="Footer Placeholder 4">
            <a:extLst>
              <a:ext uri="{FF2B5EF4-FFF2-40B4-BE49-F238E27FC236}">
                <a16:creationId xmlns:a16="http://schemas.microsoft.com/office/drawing/2014/main" id="{D3E9DB48-F4AC-496A-8BF5-4487BCA51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9EB5E-3359-48F6-BE31-9F98713933FF}"/>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4069585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82966-06A2-4989-BB06-553A3E0970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8D8F8D5-E570-4C53-9BBE-E6C27F8B5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225517-F8FD-43AA-B5E3-E622DC513B77}"/>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5" name="Footer Placeholder 4">
            <a:extLst>
              <a:ext uri="{FF2B5EF4-FFF2-40B4-BE49-F238E27FC236}">
                <a16:creationId xmlns:a16="http://schemas.microsoft.com/office/drawing/2014/main" id="{BC188E05-D73F-4BE1-84BD-037E8F982A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27EC18-F7E0-4AD8-A4A0-549A5FF04112}"/>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1186455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EF050-2873-45E8-BD7E-18AA7F3BEC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A7A680-759C-41D3-A995-912C06FB2C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56CAFE-9EC8-4B98-BD4F-8D4D1F9110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2667C7-D08A-4AA0-95F5-143804554992}"/>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6" name="Footer Placeholder 5">
            <a:extLst>
              <a:ext uri="{FF2B5EF4-FFF2-40B4-BE49-F238E27FC236}">
                <a16:creationId xmlns:a16="http://schemas.microsoft.com/office/drawing/2014/main" id="{8625A948-5423-46B6-8BD1-E49FBCA2A3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F528AD-D57C-44FF-82AD-EB301E8086CA}"/>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2574051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1A8A6-0032-4227-B8D6-5975CBA741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39F033-069E-407A-86E2-ECFE1428C6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0C34A7-3374-4BCC-B5E8-0E68C4263C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6CF7A6-DF98-48DF-8F08-9B5174F225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1021BF-453D-453E-A8D9-E6B27E9136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B0E11A-DD03-40A5-AE87-A54000374B37}"/>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8" name="Footer Placeholder 7">
            <a:extLst>
              <a:ext uri="{FF2B5EF4-FFF2-40B4-BE49-F238E27FC236}">
                <a16:creationId xmlns:a16="http://schemas.microsoft.com/office/drawing/2014/main" id="{6BF02475-C654-4EA2-9E76-2A98789AD5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965461-6E9C-4E27-A460-A8A2D60F31AF}"/>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3816064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43F9-5A8B-4D3C-BFB3-CC2960E1C2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AA4199-D2B3-42BD-B45E-7843A168398D}"/>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4" name="Footer Placeholder 3">
            <a:extLst>
              <a:ext uri="{FF2B5EF4-FFF2-40B4-BE49-F238E27FC236}">
                <a16:creationId xmlns:a16="http://schemas.microsoft.com/office/drawing/2014/main" id="{D3857909-794D-4CEE-B9A4-E1DC0C69F6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9EB847-162F-400D-99FE-C8E1CC224E67}"/>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345584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5AB3C7-0EDB-4676-B58C-262E6429FB84}"/>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3" name="Footer Placeholder 2">
            <a:extLst>
              <a:ext uri="{FF2B5EF4-FFF2-40B4-BE49-F238E27FC236}">
                <a16:creationId xmlns:a16="http://schemas.microsoft.com/office/drawing/2014/main" id="{279A491F-B46C-42F0-BCEF-6DBAC6D45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07DE88-18CE-47E2-8B47-A8F4031D959F}"/>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3749526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2984-85D3-4EC9-BF23-490133D18C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2A6135-C84A-472A-8A19-DF52C5D174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4AF318-F4EC-47A6-97D5-722DEB83A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615160-066C-4ACE-8612-9780092A66AF}"/>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6" name="Footer Placeholder 5">
            <a:extLst>
              <a:ext uri="{FF2B5EF4-FFF2-40B4-BE49-F238E27FC236}">
                <a16:creationId xmlns:a16="http://schemas.microsoft.com/office/drawing/2014/main" id="{FD1FFB07-2340-4273-9C83-1D740E9100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0A5989-B19A-475B-B5C9-C00B965659F5}"/>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2404125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0AB4C-AB92-492E-87C3-CBE495C8E2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EEFF99-87E3-4085-97D2-D6A6518CD4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262DAB-88BF-4735-8A61-9AE35C2FAD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B249E7-0B4F-4D57-A688-92E90BE66196}"/>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6" name="Footer Placeholder 5">
            <a:extLst>
              <a:ext uri="{FF2B5EF4-FFF2-40B4-BE49-F238E27FC236}">
                <a16:creationId xmlns:a16="http://schemas.microsoft.com/office/drawing/2014/main" id="{9E55F3DF-7F8F-4B8C-A0D3-3FCA2DF6DF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2A74D8-FBB5-4EFA-8C5C-32AD549F8479}"/>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1842084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84B0-78A8-4D70-ABFF-609CF9D51A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5C7BE-3E71-4DA5-8212-95A1BC3C1F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0B156A-908F-441B-9DC5-7372F34CC164}"/>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5" name="Footer Placeholder 4">
            <a:extLst>
              <a:ext uri="{FF2B5EF4-FFF2-40B4-BE49-F238E27FC236}">
                <a16:creationId xmlns:a16="http://schemas.microsoft.com/office/drawing/2014/main" id="{1E46C66C-49C2-4588-BE50-48FC8A2BA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9E3F43-52D4-40EF-ADA9-EEDAB083B55A}"/>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722353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58576E-1546-473F-BE35-E9C2AB7C54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7C4699-E4C4-472E-BDF0-DF9414B0FC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690E63-5722-40F0-9D4A-D059C786115E}"/>
              </a:ext>
            </a:extLst>
          </p:cNvPr>
          <p:cNvSpPr>
            <a:spLocks noGrp="1"/>
          </p:cNvSpPr>
          <p:nvPr>
            <p:ph type="dt" sz="half" idx="10"/>
          </p:nvPr>
        </p:nvSpPr>
        <p:spPr/>
        <p:txBody>
          <a:bodyPr/>
          <a:lstStyle/>
          <a:p>
            <a:fld id="{ACD75296-F200-436B-B91F-14400068D9C8}" type="datetimeFigureOut">
              <a:rPr lang="en-US" smtClean="0"/>
              <a:t>4/28/2020</a:t>
            </a:fld>
            <a:endParaRPr lang="en-US"/>
          </a:p>
        </p:txBody>
      </p:sp>
      <p:sp>
        <p:nvSpPr>
          <p:cNvPr id="5" name="Footer Placeholder 4">
            <a:extLst>
              <a:ext uri="{FF2B5EF4-FFF2-40B4-BE49-F238E27FC236}">
                <a16:creationId xmlns:a16="http://schemas.microsoft.com/office/drawing/2014/main" id="{C84E0E69-5CD7-42AF-B3BA-A8E6D67AD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829225-0606-49A8-9662-7D6806C855F7}"/>
              </a:ext>
            </a:extLst>
          </p:cNvPr>
          <p:cNvSpPr>
            <a:spLocks noGrp="1"/>
          </p:cNvSpPr>
          <p:nvPr>
            <p:ph type="sldNum" sz="quarter" idx="12"/>
          </p:nvPr>
        </p:nvSpPr>
        <p:spPr/>
        <p:txBody>
          <a:bodyPr/>
          <a:lstStyle/>
          <a:p>
            <a:fld id="{E0AEA753-C34F-4701-9804-339EB2135858}" type="slidenum">
              <a:rPr lang="en-US" smtClean="0"/>
              <a:t>‹#›</a:t>
            </a:fld>
            <a:endParaRPr lang="en-US"/>
          </a:p>
        </p:txBody>
      </p:sp>
    </p:spTree>
    <p:extLst>
      <p:ext uri="{BB962C8B-B14F-4D97-AF65-F5344CB8AC3E}">
        <p14:creationId xmlns:p14="http://schemas.microsoft.com/office/powerpoint/2010/main" val="4159760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ECCB09-9C04-4798-B836-779647DAA8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7018B7-351E-40BA-8443-407AEED9F4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FA386-DD63-4C09-A622-7D499193A7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D75296-F200-436B-B91F-14400068D9C8}" type="datetimeFigureOut">
              <a:rPr lang="en-US" smtClean="0"/>
              <a:t>4/28/2020</a:t>
            </a:fld>
            <a:endParaRPr lang="en-US"/>
          </a:p>
        </p:txBody>
      </p:sp>
      <p:sp>
        <p:nvSpPr>
          <p:cNvPr id="5" name="Footer Placeholder 4">
            <a:extLst>
              <a:ext uri="{FF2B5EF4-FFF2-40B4-BE49-F238E27FC236}">
                <a16:creationId xmlns:a16="http://schemas.microsoft.com/office/drawing/2014/main" id="{59EE5874-1BBB-4696-B57A-1FBF7176A5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23BEECE-4126-46A8-B46D-6B1DFA89DA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AEA753-C34F-4701-9804-339EB2135858}" type="slidenum">
              <a:rPr lang="en-US" smtClean="0"/>
              <a:t>‹#›</a:t>
            </a:fld>
            <a:endParaRPr lang="en-US"/>
          </a:p>
        </p:txBody>
      </p:sp>
    </p:spTree>
    <p:extLst>
      <p:ext uri="{BB962C8B-B14F-4D97-AF65-F5344CB8AC3E}">
        <p14:creationId xmlns:p14="http://schemas.microsoft.com/office/powerpoint/2010/main" val="2842413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cholastic.com/parents/school-success/learning-toolkit-blog/tools-to-help-kids-create-avatar.htm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A5921-D88E-4096-A89B-9309973DEEB1}"/>
              </a:ext>
            </a:extLst>
          </p:cNvPr>
          <p:cNvSpPr>
            <a:spLocks noGrp="1"/>
          </p:cNvSpPr>
          <p:nvPr>
            <p:ph type="title"/>
          </p:nvPr>
        </p:nvSpPr>
        <p:spPr>
          <a:xfrm>
            <a:off x="126609" y="39003"/>
            <a:ext cx="11563643" cy="1325563"/>
          </a:xfrm>
        </p:spPr>
        <p:txBody>
          <a:bodyPr>
            <a:normAutofit/>
          </a:bodyPr>
          <a:lstStyle/>
          <a:p>
            <a:pPr algn="ctr"/>
            <a:r>
              <a:rPr lang="en-US" sz="3200" b="1" u="sng"/>
              <a:t>How to use these slide templates to make visual “friend files.”</a:t>
            </a:r>
          </a:p>
        </p:txBody>
      </p:sp>
      <p:sp>
        <p:nvSpPr>
          <p:cNvPr id="3" name="Content Placeholder 2">
            <a:extLst>
              <a:ext uri="{FF2B5EF4-FFF2-40B4-BE49-F238E27FC236}">
                <a16:creationId xmlns:a16="http://schemas.microsoft.com/office/drawing/2014/main" id="{5993BD98-A1B6-4B7B-B07E-EFF224D9B7CA}"/>
              </a:ext>
            </a:extLst>
          </p:cNvPr>
          <p:cNvSpPr>
            <a:spLocks noGrp="1"/>
          </p:cNvSpPr>
          <p:nvPr>
            <p:ph idx="1"/>
          </p:nvPr>
        </p:nvSpPr>
        <p:spPr>
          <a:xfrm>
            <a:off x="838200" y="1153552"/>
            <a:ext cx="10515600" cy="5023412"/>
          </a:xfrm>
        </p:spPr>
        <p:txBody>
          <a:bodyPr vert="horz" lIns="91440" tIns="45720" rIns="91440" bIns="45720" rtlCol="0" anchor="t">
            <a:normAutofit fontScale="70000" lnSpcReduction="20000"/>
          </a:bodyPr>
          <a:lstStyle/>
          <a:p>
            <a:pPr marL="514350" indent="-514350">
              <a:buFont typeface="+mj-lt"/>
              <a:buAutoNum type="arabicPeriod"/>
            </a:pPr>
            <a:r>
              <a:rPr lang="en-US"/>
              <a:t>Copy one of the template slides by right-clicking and selecting Duplicate Slide.</a:t>
            </a:r>
          </a:p>
          <a:p>
            <a:pPr marL="514350" indent="-514350">
              <a:buFont typeface="+mj-lt"/>
              <a:buAutoNum type="arabicPeriod"/>
            </a:pPr>
            <a:r>
              <a:rPr lang="en-US"/>
              <a:t>On your new slide, enter the person you want to focus </a:t>
            </a:r>
            <a:r>
              <a:rPr lang="en-US" err="1"/>
              <a:t>on’s</a:t>
            </a:r>
            <a:r>
              <a:rPr lang="en-US"/>
              <a:t> name in the left corner.  Cover up the person outline on the slide with a picture of the person. If a picture isn’t handy, you and the student can make an avatar together that resembles them or the person you’re talking about in real life.  Try this link for suggestions for making an avatar for kids: </a:t>
            </a:r>
            <a:r>
              <a:rPr lang="en-US">
                <a:hlinkClick r:id="rId2"/>
              </a:rPr>
              <a:t>https://www.scholastic.com/parents/school-success/learning-toolkit-blog/tools-to-help-kids-create-avatar.html</a:t>
            </a:r>
            <a:r>
              <a:rPr lang="en-US"/>
              <a:t>.</a:t>
            </a:r>
          </a:p>
          <a:p>
            <a:pPr marL="514350" indent="-514350">
              <a:buFont typeface="+mj-lt"/>
              <a:buAutoNum type="arabicPeriod"/>
            </a:pPr>
            <a:r>
              <a:rPr lang="en-US"/>
              <a:t>Fill the thought bubbles with images of things that the person likes to do or think about.  The student should ask the person questions to learn their </a:t>
            </a:r>
            <a:r>
              <a:rPr lang="en-US" err="1"/>
              <a:t>favourite</a:t>
            </a:r>
            <a:r>
              <a:rPr lang="en-US"/>
              <a:t> things/activities/people, etc., then you can search for images online to represent that thing.  Copy the image, then come back to your slide and paste it in, resizing as necessary.  You may want to insert a text box to label the image to remind your student or other adults working with them what it represents.</a:t>
            </a:r>
          </a:p>
          <a:p>
            <a:pPr marL="514350" indent="-514350">
              <a:buFont typeface="+mj-lt"/>
              <a:buAutoNum type="arabicPeriod"/>
            </a:pPr>
            <a:r>
              <a:rPr lang="en-US"/>
              <a:t>Repeat for other people in the student’s life that they might talk to. </a:t>
            </a:r>
          </a:p>
          <a:p>
            <a:pPr marL="514350" indent="-514350">
              <a:buFont typeface="+mj-lt"/>
              <a:buAutoNum type="arabicPeriod"/>
            </a:pPr>
            <a:r>
              <a:rPr lang="en-US"/>
              <a:t>Save your file under a new name (e.g., Gillian’s April 2020 Friend Files) so that you retain the template for the future.</a:t>
            </a:r>
          </a:p>
          <a:p>
            <a:pPr marL="514350" indent="-514350">
              <a:buFont typeface="+mj-lt"/>
              <a:buAutoNum type="arabicPeriod"/>
            </a:pPr>
            <a:r>
              <a:rPr lang="en-US"/>
              <a:t>Print the completed slides out or save them and refer back to them as a jumping-off-point for discussing differences and similarities between people, building conversation skills, and supporting perspective-taking and social thinking skills.</a:t>
            </a:r>
          </a:p>
        </p:txBody>
      </p:sp>
      <p:sp>
        <p:nvSpPr>
          <p:cNvPr id="5" name="TextBox 4">
            <a:extLst>
              <a:ext uri="{FF2B5EF4-FFF2-40B4-BE49-F238E27FC236}">
                <a16:creationId xmlns:a16="http://schemas.microsoft.com/office/drawing/2014/main" id="{FC133E64-8AF6-4A9C-8F22-28C1211B077F}"/>
              </a:ext>
            </a:extLst>
          </p:cNvPr>
          <p:cNvSpPr txBox="1"/>
          <p:nvPr/>
        </p:nvSpPr>
        <p:spPr>
          <a:xfrm>
            <a:off x="5514256" y="6463162"/>
            <a:ext cx="66394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Created by Speech-Language Pathology Services, Burnaby Schools</a:t>
            </a:r>
          </a:p>
        </p:txBody>
      </p:sp>
    </p:spTree>
    <p:extLst>
      <p:ext uri="{BB962C8B-B14F-4D97-AF65-F5344CB8AC3E}">
        <p14:creationId xmlns:p14="http://schemas.microsoft.com/office/powerpoint/2010/main" val="2313882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B2D430-77C9-4094-BF09-7C40AFE9FB30}"/>
              </a:ext>
            </a:extLst>
          </p:cNvPr>
          <p:cNvSpPr txBox="1"/>
          <p:nvPr/>
        </p:nvSpPr>
        <p:spPr>
          <a:xfrm>
            <a:off x="0" y="188238"/>
            <a:ext cx="2630659" cy="646331"/>
          </a:xfrm>
          <a:prstGeom prst="rect">
            <a:avLst/>
          </a:prstGeom>
          <a:noFill/>
          <a:ln>
            <a:noFill/>
          </a:ln>
        </p:spPr>
        <p:txBody>
          <a:bodyPr wrap="square" rtlCol="0">
            <a:spAutoFit/>
          </a:bodyPr>
          <a:lstStyle/>
          <a:p>
            <a:r>
              <a:rPr lang="en-US" sz="3600">
                <a:solidFill>
                  <a:schemeClr val="accent2"/>
                </a:solidFill>
                <a:latin typeface="Century Gothic" panose="020B0502020202020204" pitchFamily="34" charset="0"/>
              </a:rPr>
              <a:t>Person #1</a:t>
            </a:r>
          </a:p>
        </p:txBody>
      </p:sp>
    </p:spTree>
    <p:extLst>
      <p:ext uri="{BB962C8B-B14F-4D97-AF65-F5344CB8AC3E}">
        <p14:creationId xmlns:p14="http://schemas.microsoft.com/office/powerpoint/2010/main" val="4238281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1125B5-E228-4D89-BD05-8FFD6B747695}"/>
              </a:ext>
            </a:extLst>
          </p:cNvPr>
          <p:cNvSpPr txBox="1"/>
          <p:nvPr/>
        </p:nvSpPr>
        <p:spPr>
          <a:xfrm>
            <a:off x="0" y="188238"/>
            <a:ext cx="2630659" cy="646331"/>
          </a:xfrm>
          <a:prstGeom prst="rect">
            <a:avLst/>
          </a:prstGeom>
          <a:noFill/>
          <a:ln>
            <a:noFill/>
          </a:ln>
        </p:spPr>
        <p:txBody>
          <a:bodyPr wrap="square" rtlCol="0">
            <a:spAutoFit/>
          </a:bodyPr>
          <a:lstStyle/>
          <a:p>
            <a:r>
              <a:rPr lang="en-US" sz="3600">
                <a:solidFill>
                  <a:schemeClr val="accent2"/>
                </a:solidFill>
                <a:latin typeface="Century Gothic" panose="020B0502020202020204" pitchFamily="34" charset="0"/>
              </a:rPr>
              <a:t>Person #1</a:t>
            </a:r>
          </a:p>
        </p:txBody>
      </p:sp>
    </p:spTree>
    <p:extLst>
      <p:ext uri="{BB962C8B-B14F-4D97-AF65-F5344CB8AC3E}">
        <p14:creationId xmlns:p14="http://schemas.microsoft.com/office/powerpoint/2010/main" val="1232727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C67BFF-A21D-438C-9990-0176CACE525E}"/>
              </a:ext>
            </a:extLst>
          </p:cNvPr>
          <p:cNvSpPr txBox="1"/>
          <p:nvPr/>
        </p:nvSpPr>
        <p:spPr>
          <a:xfrm>
            <a:off x="0" y="188238"/>
            <a:ext cx="2630659" cy="646331"/>
          </a:xfrm>
          <a:prstGeom prst="rect">
            <a:avLst/>
          </a:prstGeom>
          <a:noFill/>
          <a:ln>
            <a:noFill/>
          </a:ln>
        </p:spPr>
        <p:txBody>
          <a:bodyPr wrap="square" rtlCol="0">
            <a:spAutoFit/>
          </a:bodyPr>
          <a:lstStyle/>
          <a:p>
            <a:r>
              <a:rPr lang="en-US" sz="3600">
                <a:solidFill>
                  <a:schemeClr val="accent2"/>
                </a:solidFill>
                <a:latin typeface="Century Gothic" panose="020B0502020202020204" pitchFamily="34" charset="0"/>
              </a:rPr>
              <a:t>Person #1</a:t>
            </a:r>
          </a:p>
        </p:txBody>
      </p:sp>
    </p:spTree>
    <p:extLst>
      <p:ext uri="{BB962C8B-B14F-4D97-AF65-F5344CB8AC3E}">
        <p14:creationId xmlns:p14="http://schemas.microsoft.com/office/powerpoint/2010/main" val="1115303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be734b0-ed3d-4c06-8b90-3741897d0fd9">
      <UserInfo>
        <DisplayName>Tracey Sing</DisplayName>
        <AccountId>19</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09536C4D36D284386E7B10734B11C95" ma:contentTypeVersion="11" ma:contentTypeDescription="Create a new document." ma:contentTypeScope="" ma:versionID="f6ed75bbcdb8d63cdbf69186a6947161">
  <xsd:schema xmlns:xsd="http://www.w3.org/2001/XMLSchema" xmlns:xs="http://www.w3.org/2001/XMLSchema" xmlns:p="http://schemas.microsoft.com/office/2006/metadata/properties" xmlns:ns2="42f0e188-8901-4f35-abea-d6e4db5f6f81" xmlns:ns3="4be734b0-ed3d-4c06-8b90-3741897d0fd9" targetNamespace="http://schemas.microsoft.com/office/2006/metadata/properties" ma:root="true" ma:fieldsID="a66bb77f89606e12d18dfebb652cd68c" ns2:_="" ns3:_="">
    <xsd:import namespace="42f0e188-8901-4f35-abea-d6e4db5f6f81"/>
    <xsd:import namespace="4be734b0-ed3d-4c06-8b90-3741897d0fd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f0e188-8901-4f35-abea-d6e4db5f6f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be734b0-ed3d-4c06-8b90-3741897d0fd9"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3980A7-3F25-4817-9AF8-E6494B9F7F95}">
  <ds:schemaRefs>
    <ds:schemaRef ds:uri="http://schemas.microsoft.com/office/2006/metadata/properties"/>
    <ds:schemaRef ds:uri="http://schemas.microsoft.com/office/infopath/2007/PartnerControls"/>
    <ds:schemaRef ds:uri="4be734b0-ed3d-4c06-8b90-3741897d0fd9"/>
  </ds:schemaRefs>
</ds:datastoreItem>
</file>

<file path=customXml/itemProps2.xml><?xml version="1.0" encoding="utf-8"?>
<ds:datastoreItem xmlns:ds="http://schemas.openxmlformats.org/officeDocument/2006/customXml" ds:itemID="{BC1AEF83-00A9-4C79-88A6-1B7580F9DA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f0e188-8901-4f35-abea-d6e4db5f6f81"/>
    <ds:schemaRef ds:uri="4be734b0-ed3d-4c06-8b90-3741897d0f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099F744-0BEF-4FD8-9F9E-55D2CB3C9E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Slides>
  <Notes>2</Notes>
  <HiddenSlides>0</HiddenSlide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How to use these slide templates to make visual “friend files.”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these slide templates to make visual “friend files.”</dc:title>
  <dc:creator>Gillian Grevstad</dc:creator>
  <cp:revision>2</cp:revision>
  <dcterms:created xsi:type="dcterms:W3CDTF">2020-04-24T19:48:43Z</dcterms:created>
  <dcterms:modified xsi:type="dcterms:W3CDTF">2020-04-28T22:38:23Z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0x010100D09536C4D36D284386E7B10734B11C95</vt:lpwstr>
  </property>
  <property fmtid="{D5CDD505-2E9C-101B-9397-08002B2CF9AE}" pid="3" name="Order">
    <vt:r8>1402000</vt:r8>
  </property>
  <property fmtid="{D5CDD505-2E9C-101B-9397-08002B2CF9AE}" pid="4" name="ComplianceAssetId">
    <vt:lpwstr/>
  </property>
  <property fmtid="{D5CDD505-2E9C-101B-9397-08002B2CF9AE}" pid="5" name="_SharedFileIndex">
    <vt:lpwstr/>
  </property>
  <property fmtid="{D5CDD505-2E9C-101B-9397-08002B2CF9AE}" pid="6" name="_SourceUrl">
    <vt:lpwstr/>
  </property>
</Properties>
</file>