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1"/>
  </p:notesMasterIdLst>
  <p:sldIdLst>
    <p:sldId id="256" r:id="rId2"/>
    <p:sldId id="271" r:id="rId3"/>
    <p:sldId id="259" r:id="rId4"/>
    <p:sldId id="260" r:id="rId5"/>
    <p:sldId id="261" r:id="rId6"/>
    <p:sldId id="262" r:id="rId7"/>
    <p:sldId id="263" r:id="rId8"/>
    <p:sldId id="264" r:id="rId9"/>
    <p:sldId id="265" r:id="rId10"/>
    <p:sldId id="266" r:id="rId11"/>
    <p:sldId id="272" r:id="rId12"/>
    <p:sldId id="267" r:id="rId13"/>
    <p:sldId id="269" r:id="rId14"/>
    <p:sldId id="270" r:id="rId15"/>
    <p:sldId id="273" r:id="rId16"/>
    <p:sldId id="274" r:id="rId17"/>
    <p:sldId id="275" r:id="rId18"/>
    <p:sldId id="276" r:id="rId19"/>
    <p:sldId id="277"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94" autoAdjust="0"/>
    <p:restoredTop sz="94660"/>
  </p:normalViewPr>
  <p:slideViewPr>
    <p:cSldViewPr>
      <p:cViewPr varScale="1">
        <p:scale>
          <a:sx n="92" d="100"/>
          <a:sy n="92" d="100"/>
        </p:scale>
        <p:origin x="-1044"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0DE72DD-D668-4EF4-8E0C-2E6FE9AE1166}"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CA"/>
        </a:p>
      </dgm:t>
    </dgm:pt>
    <dgm:pt modelId="{345CCA4F-7B55-42B3-91E3-FD8FFA854710}">
      <dgm:prSet/>
      <dgm:spPr/>
      <dgm:t>
        <a:bodyPr/>
        <a:lstStyle/>
        <a:p>
          <a:pPr rtl="0"/>
          <a:r>
            <a:rPr lang="en-CA" b="1" smtClean="0"/>
            <a:t>JUNIOR TITLES</a:t>
          </a:r>
          <a:endParaRPr lang="en-CA"/>
        </a:p>
      </dgm:t>
    </dgm:pt>
    <dgm:pt modelId="{0FBD0960-3249-4A80-9019-3F76CBB0A544}" type="parTrans" cxnId="{B56EE472-ADC1-4F7D-9B36-BA25FF8DDEE7}">
      <dgm:prSet/>
      <dgm:spPr/>
      <dgm:t>
        <a:bodyPr/>
        <a:lstStyle/>
        <a:p>
          <a:endParaRPr lang="en-CA"/>
        </a:p>
      </dgm:t>
    </dgm:pt>
    <dgm:pt modelId="{9F23CB26-2B6B-4C2D-ACB0-65109EE82995}" type="sibTrans" cxnId="{B56EE472-ADC1-4F7D-9B36-BA25FF8DDEE7}">
      <dgm:prSet/>
      <dgm:spPr/>
      <dgm:t>
        <a:bodyPr/>
        <a:lstStyle/>
        <a:p>
          <a:endParaRPr lang="en-CA"/>
        </a:p>
      </dgm:t>
    </dgm:pt>
    <dgm:pt modelId="{BD66FFFB-4FCB-4302-867B-79F2910B7A80}" type="pres">
      <dgm:prSet presAssocID="{80DE72DD-D668-4EF4-8E0C-2E6FE9AE1166}" presName="diagram" presStyleCnt="0">
        <dgm:presLayoutVars>
          <dgm:chPref val="1"/>
          <dgm:dir/>
          <dgm:animOne val="branch"/>
          <dgm:animLvl val="lvl"/>
          <dgm:resizeHandles/>
        </dgm:presLayoutVars>
      </dgm:prSet>
      <dgm:spPr/>
      <dgm:t>
        <a:bodyPr/>
        <a:lstStyle/>
        <a:p>
          <a:endParaRPr lang="en-US"/>
        </a:p>
      </dgm:t>
    </dgm:pt>
    <dgm:pt modelId="{12B051B3-0D61-4106-B4E6-AC9506EED325}" type="pres">
      <dgm:prSet presAssocID="{345CCA4F-7B55-42B3-91E3-FD8FFA854710}" presName="root" presStyleCnt="0"/>
      <dgm:spPr/>
    </dgm:pt>
    <dgm:pt modelId="{33E8E8E4-73E7-4AB5-864F-FEE8CDD7F301}" type="pres">
      <dgm:prSet presAssocID="{345CCA4F-7B55-42B3-91E3-FD8FFA854710}" presName="rootComposite" presStyleCnt="0"/>
      <dgm:spPr/>
    </dgm:pt>
    <dgm:pt modelId="{E67499BB-7A95-457A-858E-228535060C9A}" type="pres">
      <dgm:prSet presAssocID="{345CCA4F-7B55-42B3-91E3-FD8FFA854710}" presName="rootText" presStyleLbl="node1" presStyleIdx="0" presStyleCnt="1" custScaleX="247053" custScaleY="100156"/>
      <dgm:spPr/>
      <dgm:t>
        <a:bodyPr/>
        <a:lstStyle/>
        <a:p>
          <a:endParaRPr lang="en-US"/>
        </a:p>
      </dgm:t>
    </dgm:pt>
    <dgm:pt modelId="{19483613-80DD-43E7-9EE7-92C1B143E2BD}" type="pres">
      <dgm:prSet presAssocID="{345CCA4F-7B55-42B3-91E3-FD8FFA854710}" presName="rootConnector" presStyleLbl="node1" presStyleIdx="0" presStyleCnt="1"/>
      <dgm:spPr/>
      <dgm:t>
        <a:bodyPr/>
        <a:lstStyle/>
        <a:p>
          <a:endParaRPr lang="en-US"/>
        </a:p>
      </dgm:t>
    </dgm:pt>
    <dgm:pt modelId="{24B7E5E4-800F-48DC-83C4-C5BE91EAD237}" type="pres">
      <dgm:prSet presAssocID="{345CCA4F-7B55-42B3-91E3-FD8FFA854710}" presName="childShape" presStyleCnt="0"/>
      <dgm:spPr/>
    </dgm:pt>
  </dgm:ptLst>
  <dgm:cxnLst>
    <dgm:cxn modelId="{72916E0A-1BB5-4681-B771-ABC6C489C194}" type="presOf" srcId="{345CCA4F-7B55-42B3-91E3-FD8FFA854710}" destId="{19483613-80DD-43E7-9EE7-92C1B143E2BD}" srcOrd="1" destOrd="0" presId="urn:microsoft.com/office/officeart/2005/8/layout/hierarchy3"/>
    <dgm:cxn modelId="{C2D400DF-0276-46C7-85EC-3629F814A95C}" type="presOf" srcId="{345CCA4F-7B55-42B3-91E3-FD8FFA854710}" destId="{E67499BB-7A95-457A-858E-228535060C9A}" srcOrd="0" destOrd="0" presId="urn:microsoft.com/office/officeart/2005/8/layout/hierarchy3"/>
    <dgm:cxn modelId="{580EACB5-AD94-4E1B-9476-1AD3DEEEA3E6}" type="presOf" srcId="{80DE72DD-D668-4EF4-8E0C-2E6FE9AE1166}" destId="{BD66FFFB-4FCB-4302-867B-79F2910B7A80}" srcOrd="0" destOrd="0" presId="urn:microsoft.com/office/officeart/2005/8/layout/hierarchy3"/>
    <dgm:cxn modelId="{B56EE472-ADC1-4F7D-9B36-BA25FF8DDEE7}" srcId="{80DE72DD-D668-4EF4-8E0C-2E6FE9AE1166}" destId="{345CCA4F-7B55-42B3-91E3-FD8FFA854710}" srcOrd="0" destOrd="0" parTransId="{0FBD0960-3249-4A80-9019-3F76CBB0A544}" sibTransId="{9F23CB26-2B6B-4C2D-ACB0-65109EE82995}"/>
    <dgm:cxn modelId="{5773023A-1074-4C80-B8DA-E4844924625B}" type="presParOf" srcId="{BD66FFFB-4FCB-4302-867B-79F2910B7A80}" destId="{12B051B3-0D61-4106-B4E6-AC9506EED325}" srcOrd="0" destOrd="0" presId="urn:microsoft.com/office/officeart/2005/8/layout/hierarchy3"/>
    <dgm:cxn modelId="{BDFDA4FF-CC8B-44A2-83BF-8BE44D4D8F83}" type="presParOf" srcId="{12B051B3-0D61-4106-B4E6-AC9506EED325}" destId="{33E8E8E4-73E7-4AB5-864F-FEE8CDD7F301}" srcOrd="0" destOrd="0" presId="urn:microsoft.com/office/officeart/2005/8/layout/hierarchy3"/>
    <dgm:cxn modelId="{707FB609-FFBD-4A1C-B6C7-629ED428B3B7}" type="presParOf" srcId="{33E8E8E4-73E7-4AB5-864F-FEE8CDD7F301}" destId="{E67499BB-7A95-457A-858E-228535060C9A}" srcOrd="0" destOrd="0" presId="urn:microsoft.com/office/officeart/2005/8/layout/hierarchy3"/>
    <dgm:cxn modelId="{39BF8A72-38BE-4950-83FE-837B0D9DE61B}" type="presParOf" srcId="{33E8E8E4-73E7-4AB5-864F-FEE8CDD7F301}" destId="{19483613-80DD-43E7-9EE7-92C1B143E2BD}" srcOrd="1" destOrd="0" presId="urn:microsoft.com/office/officeart/2005/8/layout/hierarchy3"/>
    <dgm:cxn modelId="{D6C9D83D-6B7D-49DE-BB4E-C1C53F61B662}" type="presParOf" srcId="{12B051B3-0D61-4106-B4E6-AC9506EED325}" destId="{24B7E5E4-800F-48DC-83C4-C5BE91EAD237}"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B86B849-5B18-4C83-8A27-4A9EF939B8F0}"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CA"/>
        </a:p>
      </dgm:t>
    </dgm:pt>
    <dgm:pt modelId="{A4A285F1-5EED-4EF7-BD24-DE3E6719A9D3}">
      <dgm:prSet/>
      <dgm:spPr/>
      <dgm:t>
        <a:bodyPr/>
        <a:lstStyle/>
        <a:p>
          <a:pPr rtl="0"/>
          <a:r>
            <a:rPr lang="en-CA" b="1" smtClean="0"/>
            <a:t>6/7 TITLES</a:t>
          </a:r>
          <a:endParaRPr lang="en-CA"/>
        </a:p>
      </dgm:t>
    </dgm:pt>
    <dgm:pt modelId="{AE21537D-FD66-4ACE-AAE4-B219948D86E4}" type="parTrans" cxnId="{73F1FC00-817A-4FD3-BCFD-38786D04BD44}">
      <dgm:prSet/>
      <dgm:spPr/>
      <dgm:t>
        <a:bodyPr/>
        <a:lstStyle/>
        <a:p>
          <a:endParaRPr lang="en-CA"/>
        </a:p>
      </dgm:t>
    </dgm:pt>
    <dgm:pt modelId="{AE551956-9DA0-472A-BE36-F552ED02C2F3}" type="sibTrans" cxnId="{73F1FC00-817A-4FD3-BCFD-38786D04BD44}">
      <dgm:prSet/>
      <dgm:spPr/>
      <dgm:t>
        <a:bodyPr/>
        <a:lstStyle/>
        <a:p>
          <a:endParaRPr lang="en-CA"/>
        </a:p>
      </dgm:t>
    </dgm:pt>
    <dgm:pt modelId="{1CA65366-FF25-4AAD-A683-5BDEF93A0967}" type="pres">
      <dgm:prSet presAssocID="{CB86B849-5B18-4C83-8A27-4A9EF939B8F0}" presName="linear" presStyleCnt="0">
        <dgm:presLayoutVars>
          <dgm:animLvl val="lvl"/>
          <dgm:resizeHandles val="exact"/>
        </dgm:presLayoutVars>
      </dgm:prSet>
      <dgm:spPr/>
      <dgm:t>
        <a:bodyPr/>
        <a:lstStyle/>
        <a:p>
          <a:endParaRPr lang="en-US"/>
        </a:p>
      </dgm:t>
    </dgm:pt>
    <dgm:pt modelId="{E6337900-DF02-4230-8FED-D0BF1BE03430}" type="pres">
      <dgm:prSet presAssocID="{A4A285F1-5EED-4EF7-BD24-DE3E6719A9D3}" presName="parentText" presStyleLbl="node1" presStyleIdx="0" presStyleCnt="1">
        <dgm:presLayoutVars>
          <dgm:chMax val="0"/>
          <dgm:bulletEnabled val="1"/>
        </dgm:presLayoutVars>
      </dgm:prSet>
      <dgm:spPr/>
      <dgm:t>
        <a:bodyPr/>
        <a:lstStyle/>
        <a:p>
          <a:endParaRPr lang="en-US"/>
        </a:p>
      </dgm:t>
    </dgm:pt>
  </dgm:ptLst>
  <dgm:cxnLst>
    <dgm:cxn modelId="{7DB89EBF-AC5A-4FB5-B234-0C4D1FB3905A}" type="presOf" srcId="{A4A285F1-5EED-4EF7-BD24-DE3E6719A9D3}" destId="{E6337900-DF02-4230-8FED-D0BF1BE03430}" srcOrd="0" destOrd="0" presId="urn:microsoft.com/office/officeart/2005/8/layout/vList2"/>
    <dgm:cxn modelId="{73F1FC00-817A-4FD3-BCFD-38786D04BD44}" srcId="{CB86B849-5B18-4C83-8A27-4A9EF939B8F0}" destId="{A4A285F1-5EED-4EF7-BD24-DE3E6719A9D3}" srcOrd="0" destOrd="0" parTransId="{AE21537D-FD66-4ACE-AAE4-B219948D86E4}" sibTransId="{AE551956-9DA0-472A-BE36-F552ED02C2F3}"/>
    <dgm:cxn modelId="{2BB73401-6C3C-46DD-838C-36832C383F6E}" type="presOf" srcId="{CB86B849-5B18-4C83-8A27-4A9EF939B8F0}" destId="{1CA65366-FF25-4AAD-A683-5BDEF93A0967}" srcOrd="0" destOrd="0" presId="urn:microsoft.com/office/officeart/2005/8/layout/vList2"/>
    <dgm:cxn modelId="{0D0F9FAA-E0DD-4FCB-AC50-BEF71E8492BF}" type="presParOf" srcId="{1CA65366-FF25-4AAD-A683-5BDEF93A0967}" destId="{E6337900-DF02-4230-8FED-D0BF1BE03430}"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7499BB-7A95-457A-858E-228535060C9A}">
      <dsp:nvSpPr>
        <dsp:cNvPr id="0" name=""/>
        <dsp:cNvSpPr/>
      </dsp:nvSpPr>
      <dsp:spPr>
        <a:xfrm>
          <a:off x="1295396" y="2"/>
          <a:ext cx="5638807" cy="1142994"/>
        </a:xfrm>
        <a:prstGeom prst="roundRect">
          <a:avLst>
            <a:gd name="adj" fmla="val 10000"/>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66040" rIns="99060" bIns="66040" numCol="1" spcCol="1270" anchor="ctr" anchorCtr="0">
          <a:noAutofit/>
        </a:bodyPr>
        <a:lstStyle/>
        <a:p>
          <a:pPr lvl="0" algn="ctr" defTabSz="2311400" rtl="0">
            <a:lnSpc>
              <a:spcPct val="90000"/>
            </a:lnSpc>
            <a:spcBef>
              <a:spcPct val="0"/>
            </a:spcBef>
            <a:spcAft>
              <a:spcPct val="35000"/>
            </a:spcAft>
          </a:pPr>
          <a:r>
            <a:rPr lang="en-CA" sz="5200" b="1" kern="1200" smtClean="0"/>
            <a:t>JUNIOR TITLES</a:t>
          </a:r>
          <a:endParaRPr lang="en-CA" sz="5200" kern="1200"/>
        </a:p>
      </dsp:txBody>
      <dsp:txXfrm>
        <a:off x="1328873" y="33479"/>
        <a:ext cx="5571853" cy="10760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337900-DF02-4230-8FED-D0BF1BE03430}">
      <dsp:nvSpPr>
        <dsp:cNvPr id="0" name=""/>
        <dsp:cNvSpPr/>
      </dsp:nvSpPr>
      <dsp:spPr>
        <a:xfrm>
          <a:off x="0" y="2280"/>
          <a:ext cx="7772400" cy="1825200"/>
        </a:xfrm>
        <a:prstGeom prst="roundRect">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lvl="0" algn="l" defTabSz="2889250" rtl="0">
            <a:lnSpc>
              <a:spcPct val="90000"/>
            </a:lnSpc>
            <a:spcBef>
              <a:spcPct val="0"/>
            </a:spcBef>
            <a:spcAft>
              <a:spcPct val="35000"/>
            </a:spcAft>
          </a:pPr>
          <a:r>
            <a:rPr lang="en-CA" sz="6500" b="1" kern="1200" smtClean="0"/>
            <a:t>6/7 TITLES</a:t>
          </a:r>
          <a:endParaRPr lang="en-CA" sz="6500" kern="1200"/>
        </a:p>
      </dsp:txBody>
      <dsp:txXfrm>
        <a:off x="89099" y="91379"/>
        <a:ext cx="7594202" cy="164700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679FC6A-8CE6-47C6-9221-33096234AB6C}" type="datetimeFigureOut">
              <a:rPr lang="en-US" smtClean="0"/>
              <a:pPr/>
              <a:t>12/1/2014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30C96B-B677-4442-8F4A-610921773B25}" type="slidenum">
              <a:rPr lang="en-US" smtClean="0"/>
              <a:pPr/>
              <a:t>‹#›</a:t>
            </a:fld>
            <a:endParaRPr lang="en-US"/>
          </a:p>
        </p:txBody>
      </p:sp>
    </p:spTree>
    <p:extLst>
      <p:ext uri="{BB962C8B-B14F-4D97-AF65-F5344CB8AC3E}">
        <p14:creationId xmlns:p14="http://schemas.microsoft.com/office/powerpoint/2010/main" val="32322513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078FD945-6E68-45F9-98F2-4B4E29B3A1B4}" type="datetimeFigureOut">
              <a:rPr lang="en-US" smtClean="0"/>
              <a:pPr/>
              <a:t>12/1/2014</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76D0D2C6-EABA-4ACA-8000-0CEF6A87FC6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78FD945-6E68-45F9-98F2-4B4E29B3A1B4}" type="datetimeFigureOut">
              <a:rPr lang="en-US" smtClean="0"/>
              <a:pPr/>
              <a:t>12/1/2014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6D0D2C6-EABA-4ACA-8000-0CEF6A87FC65}"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078FD945-6E68-45F9-98F2-4B4E29B3A1B4}" type="datetimeFigureOut">
              <a:rPr lang="en-US" smtClean="0"/>
              <a:pPr/>
              <a:t>12/1/2014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6D0D2C6-EABA-4ACA-8000-0CEF6A87FC65}"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78FD945-6E68-45F9-98F2-4B4E29B3A1B4}" type="datetimeFigureOut">
              <a:rPr lang="en-US" smtClean="0"/>
              <a:pPr/>
              <a:t>12/1/2014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6D0D2C6-EABA-4ACA-8000-0CEF6A87FC65}"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078FD945-6E68-45F9-98F2-4B4E29B3A1B4}" type="datetimeFigureOut">
              <a:rPr lang="en-US" smtClean="0"/>
              <a:pPr/>
              <a:t>12/1/2014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76D0D2C6-EABA-4ACA-8000-0CEF6A87FC65}"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078FD945-6E68-45F9-98F2-4B4E29B3A1B4}" type="datetimeFigureOut">
              <a:rPr lang="en-US" smtClean="0"/>
              <a:pPr/>
              <a:t>12/1/2014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76D0D2C6-EABA-4ACA-8000-0CEF6A87FC65}"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078FD945-6E68-45F9-98F2-4B4E29B3A1B4}" type="datetimeFigureOut">
              <a:rPr lang="en-US" smtClean="0"/>
              <a:pPr/>
              <a:t>12/1/2014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76D0D2C6-EABA-4ACA-8000-0CEF6A87FC6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078FD945-6E68-45F9-98F2-4B4E29B3A1B4}" type="datetimeFigureOut">
              <a:rPr lang="en-US" smtClean="0"/>
              <a:pPr/>
              <a:t>12/1/2014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6D0D2C6-EABA-4ACA-8000-0CEF6A87FC65}"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078FD945-6E68-45F9-98F2-4B4E29B3A1B4}" type="datetimeFigureOut">
              <a:rPr lang="en-US" smtClean="0"/>
              <a:pPr/>
              <a:t>12/1/2014</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76D0D2C6-EABA-4ACA-8000-0CEF6A87FC65}"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78FD945-6E68-45F9-98F2-4B4E29B3A1B4}" type="datetimeFigureOut">
              <a:rPr lang="en-US" smtClean="0"/>
              <a:pPr/>
              <a:t>12/1/2014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6D0D2C6-EABA-4ACA-8000-0CEF6A87FC6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78FD945-6E68-45F9-98F2-4B4E29B3A1B4}" type="datetimeFigureOut">
              <a:rPr lang="en-US" smtClean="0"/>
              <a:pPr/>
              <a:t>12/1/2014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6D0D2C6-EABA-4ACA-8000-0CEF6A87FC6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078FD945-6E68-45F9-98F2-4B4E29B3A1B4}" type="datetimeFigureOut">
              <a:rPr lang="en-US" smtClean="0"/>
              <a:pPr/>
              <a:t>12/1/2014</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76D0D2C6-EABA-4ACA-8000-0CEF6A87FC6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hyperlink" Target="http://www.google.ca/url?sa=i&amp;rct=j&amp;q=&amp;esrc=s&amp;source=images&amp;cd=&amp;cad=rja&amp;uact=8&amp;ved=0CAcQjRw&amp;url=http://www.telegraph.co.uk/culture/books/children_sbookreviews/9099174/Wonder-by-R.J-Palacio-review.html&amp;ei=2LNVVLz0J7HUiAKskYCABQ&amp;bvm=bv.78677474,d.cGU&amp;psig=AFQjCNHVLNTjvbjLdYHwcjjvNvvVqdqJMw&amp;ust=1414989138766147" TargetMode="External"/><Relationship Id="rId2" Type="http://schemas.openxmlformats.org/officeDocument/2006/relationships/hyperlink" Target="http://www.youtube.com/watch?v=Hh5qbE62IyY" TargetMode="External"/><Relationship Id="rId1" Type="http://schemas.openxmlformats.org/officeDocument/2006/relationships/slideLayout" Target="../slideLayouts/slideLayout2.xml"/><Relationship Id="rId5" Type="http://schemas.openxmlformats.org/officeDocument/2006/relationships/hyperlink" Target="http://rjpalacio.com/" TargetMode="Externa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hyperlink" Target="http://www.youtube.com/watch?v=5v1dFNJEQwE" TargetMode="External"/><Relationship Id="rId2" Type="http://schemas.openxmlformats.org/officeDocument/2006/relationships/hyperlink" Target="http://gordonkorman.com/" TargetMode="Externa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www.google.ca/url?sa=i&amp;rct=j&amp;q=&amp;esrc=s&amp;source=images&amp;cd=&amp;cad=rja&amp;uact=8&amp;ved=0CAcQjRw&amp;url=http://juniorlibraryguild.com/books/view.dT/9780061742682&amp;ei=IbVVVL_bDuKrjAL-84HoAQ&amp;bvm=bv.78677474,d.cGU&amp;psig=AFQjCNHhCbDfAxa7bTca8O3thZNOJVwvLg&amp;ust=1414989470194895"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www.google.ca/url?sa=i&amp;rct=j&amp;q=&amp;esrc=s&amp;source=images&amp;cd=&amp;cad=rja&amp;uact=8&amp;ved=0CAcQjRw&amp;url=http://authentikatereads.blogspot.com/2013/09/the-one-and-only-ivan.html&amp;ei=2LVVVK_tIo-9iQLa44DgAQ&amp;bvm=bv.78677474,d.cGU&amp;psig=AFQjCNHGjonhXcak_v-wruIz4BwJUlb2kg&amp;ust=1414989654175829" TargetMode="External"/><Relationship Id="rId2" Type="http://schemas.openxmlformats.org/officeDocument/2006/relationships/hyperlink" Target="http://www.youtube.com/watch?v=UtPdqV2crQ0" TargetMode="External"/><Relationship Id="rId1" Type="http://schemas.openxmlformats.org/officeDocument/2006/relationships/slideLayout" Target="../slideLayouts/slideLayout2.xml"/><Relationship Id="rId5" Type="http://schemas.openxmlformats.org/officeDocument/2006/relationships/hyperlink" Target="http://theoneandonlyivan.com/book/" TargetMode="Externa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www.storysnoops.com/detail.php?id=1399"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www.penguin.com/static/packages/us/yreaders/tupelolanding"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www.google.ca/url?sa=i&amp;rct=j&amp;q=&amp;esrc=s&amp;source=images&amp;cd=&amp;cad=rja&amp;uact=8&amp;ved=0CAcQjRw&amp;url=http://orangemarmaladebooks.com/tag/starry-river-of-the-sky/&amp;ei=BbtVVI6aIsbriQKEn4D4AQ&amp;bvm=bv.78677474,d.cGU&amp;psig=AFQjCNGavvrBeigWJYph-5my10xw6_DRKw&amp;ust=1414990973149324" TargetMode="External"/><Relationship Id="rId2" Type="http://schemas.openxmlformats.org/officeDocument/2006/relationships/hyperlink" Target="http://www.gracelin.com/content.php?page=starryriver" TargetMode="Externa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www.lemonysnicketlibrary.com/" TargetMode="Externa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hyperlink" Target="http://www.storysnoops.com/detail.php?id=1455" TargetMode="External"/><Relationship Id="rId2" Type="http://schemas.openxmlformats.org/officeDocument/2006/relationships/hyperlink" Target="http://sarahm.com/details.php?bid=167" TargetMode="Externa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3" Type="http://schemas.openxmlformats.org/officeDocument/2006/relationships/hyperlink" Target="http://goraina.com/books/drama/" TargetMode="External"/><Relationship Id="rId2" Type="http://schemas.openxmlformats.org/officeDocument/2006/relationships/hyperlink" Target="http://www.google.ca/url?sa=i&amp;rct=j&amp;q=&amp;esrc=s&amp;source=images&amp;cd=&amp;cad=rja&amp;uact=8&amp;ved=0CAcQjRw&amp;url=http://www.goodreads.com/book/show/13436373-drama&amp;ei=Ir5VVKWnM8W4iQLOsoCYAw&amp;bvm=bv.78677474,d.cGU&amp;psig=AFQjCNFXwkEkjVm4v_5AsldFvqNEHMIXGg&amp;ust=1414991776611138" TargetMode="Externa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www.leighbardugo.com/shadowandbone/" TargetMode="External"/><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www.loislowry.com/index.php?option=com_djcatalog2&amp;view=item&amp;id=41:son&amp;cid=4:the-quartet&amp;Itemid=185" TargetMode="External"/><Relationship Id="rId1" Type="http://schemas.openxmlformats.org/officeDocument/2006/relationships/slideLayout" Target="../slideLayouts/slideLayout7.xml"/><Relationship Id="rId4" Type="http://schemas.openxmlformats.org/officeDocument/2006/relationships/hyperlink" Target="http://www.youtube.com/watch?v=aNf_pwgBeOQ"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www.rebeccasteadbooks.com/liarandspy.html" TargetMode="External"/><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hyperlink" Target="http://stevesheinkin.com/books/bomb/" TargetMode="External"/><Relationship Id="rId2" Type="http://schemas.openxmlformats.org/officeDocument/2006/relationships/hyperlink" Target="http://www.google.ca/url?sa=i&amp;rct=j&amp;q=&amp;esrc=s&amp;source=images&amp;cd=&amp;cad=rja&amp;uact=8&amp;ved=0CAcQjRw&amp;url=http://www.barnesandnoble.com/w/bomb-steve-sheinkin/1110914207?ean%3D9781596434875&amp;ei=7MBVVOemH4f1iQLYgYGAAg&amp;bvm=bv.78677474,d.cGU&amp;psig=AFQjCNHKgJNYGcUzt6tFjGAWdaR-8owrng&amp;ust=1414992488082823" TargetMode="Externa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hyperlink" Target="http://www.marissameyer.com/book/book-one/" TargetMode="External"/><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maggiestiefvater.com/blog/the-animated-book-trailer-for-the-raven-boys" TargetMode="External"/><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hyperlink" Target="http://maggiestiefvater.com/the-raven-boy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90800"/>
            <a:ext cx="7772400" cy="1829761"/>
          </a:xfrm>
        </p:spPr>
        <p:txBody>
          <a:bodyPr>
            <a:noAutofit/>
          </a:bodyPr>
          <a:lstStyle/>
          <a:p>
            <a:pPr algn="ctr"/>
            <a:r>
              <a:rPr lang="en-US" sz="6000" dirty="0" smtClean="0">
                <a:latin typeface="Arial Black" pitchFamily="34" charset="0"/>
              </a:rPr>
              <a:t>YRCA Nominees </a:t>
            </a:r>
            <a:br>
              <a:rPr lang="en-US" sz="6000" dirty="0" smtClean="0">
                <a:latin typeface="Arial Black" pitchFamily="34" charset="0"/>
              </a:rPr>
            </a:br>
            <a:r>
              <a:rPr lang="en-US" sz="6000" dirty="0" smtClean="0">
                <a:latin typeface="Arial Black" pitchFamily="34" charset="0"/>
              </a:rPr>
              <a:t/>
            </a:r>
            <a:br>
              <a:rPr lang="en-US" sz="6000" dirty="0" smtClean="0">
                <a:latin typeface="Arial Black" pitchFamily="34" charset="0"/>
              </a:rPr>
            </a:br>
            <a:r>
              <a:rPr lang="en-US" sz="6000" dirty="0" smtClean="0">
                <a:latin typeface="Arial Black" pitchFamily="34" charset="0"/>
              </a:rPr>
              <a:t>2014-2015</a:t>
            </a:r>
            <a:endParaRPr lang="en-US" sz="6000" dirty="0">
              <a:latin typeface="Arial Black" pitchFamily="34" charset="0"/>
            </a:endParaRPr>
          </a:p>
        </p:txBody>
      </p:sp>
    </p:spTree>
    <p:extLst>
      <p:ext uri="{BB962C8B-B14F-4D97-AF65-F5344CB8AC3E}">
        <p14:creationId xmlns:p14="http://schemas.microsoft.com/office/powerpoint/2010/main" val="17650463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1926174003"/>
              </p:ext>
            </p:extLst>
          </p:nvPr>
        </p:nvGraphicFramePr>
        <p:xfrm>
          <a:off x="228600" y="2590800"/>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007865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429000" y="380999"/>
            <a:ext cx="5583670" cy="954107"/>
          </a:xfrm>
          <a:prstGeom prst="rect">
            <a:avLst/>
          </a:prstGeom>
          <a:noFill/>
        </p:spPr>
        <p:txBody>
          <a:bodyPr wrap="square" rtlCol="0">
            <a:spAutoFit/>
          </a:bodyPr>
          <a:lstStyle/>
          <a:p>
            <a:endParaRPr lang="en-US" sz="2000" b="1" dirty="0"/>
          </a:p>
          <a:p>
            <a:r>
              <a:rPr lang="en-US" dirty="0">
                <a:hlinkClick r:id="rId2"/>
              </a:rPr>
              <a:t>http://www.youtube.com/watch?v=Hh5qbE62IyY</a:t>
            </a:r>
            <a:endParaRPr lang="en-US" dirty="0"/>
          </a:p>
        </p:txBody>
      </p:sp>
      <p:sp>
        <p:nvSpPr>
          <p:cNvPr id="5" name="TextBox 4"/>
          <p:cNvSpPr txBox="1"/>
          <p:nvPr/>
        </p:nvSpPr>
        <p:spPr>
          <a:xfrm>
            <a:off x="106934" y="4953000"/>
            <a:ext cx="5102226" cy="830997"/>
          </a:xfrm>
          <a:prstGeom prst="rect">
            <a:avLst/>
          </a:prstGeom>
          <a:noFill/>
        </p:spPr>
        <p:txBody>
          <a:bodyPr wrap="square" rtlCol="0">
            <a:spAutoFit/>
          </a:bodyPr>
          <a:lstStyle/>
          <a:p>
            <a:r>
              <a:rPr lang="en-US" sz="2400" b="1" dirty="0" smtClean="0"/>
              <a:t>Author: R.J. Palacio</a:t>
            </a:r>
          </a:p>
          <a:p>
            <a:r>
              <a:rPr lang="en-US" sz="2400" b="1" dirty="0" smtClean="0"/>
              <a:t>Genre: Realistic Fiction</a:t>
            </a:r>
            <a:endParaRPr lang="en-US" sz="2400" b="1" dirty="0"/>
          </a:p>
        </p:txBody>
      </p:sp>
      <p:sp>
        <p:nvSpPr>
          <p:cNvPr id="2" name="AutoShape 2" descr="data:image/jpeg;base64,/9j/4AAQSkZJRgABAQAAAQABAAD/2wCEAAkGBhASEBQUDxQVFBUUFhcUFBAUEhYQFBMQFRUVFRQUFRQXHSYgFxkkGRYVIS8gIycpLC4sFR4xNTAqNSYrLCkBCQoKDgwOGg8PGi0kHCQvLio1NTUtLDAwKi4sKiwsLCwsLC0sMCwsLSw1KSwsLCkpLCksLCwsLCksLywpKSwsKf/AABEIALEBHAMBIgACEQEDEQH/xAAcAAEAAgMBAQEAAAAAAAAAAAAABgcBBAUDAgj/xABDEAABAwIDBQIJCgUEAwEAAAABAAIDBBEFEiEGEzFBUSJhBzNxc4GCkrLCFBYjMkJScpGhwSRiY7HRNEOio1ODsxf/xAAaAQEAAgMBAAAAAAAAAAAAAAAABAUBAgYD/8QAMhEAAgEBBAYKAgIDAAAAAAAAAAECAwQFETITITFScbESFCIzNEFhgZHwUdEjoULB4f/aAAwDAQACEQMRAD8AvFERAEREAREQBERAEREBwtpMVkhMe7I7Wa9xfhlt/crjfOmp6t9hdLa9vi/W+FRZwVpZ6cJU02jnLdXqwrNRk0v+HW+dVT1b7AT51VPVvsLjrKkaGnuohdbr77+Tr/Oqp6t9gIdqqnq32B/lcgrCaGnuodbrb7+TsfOqp6t9gJ86qnq32B/lciyymhp7qHWq2+/k6x2pqerfYCHaqp6t9gLkImhp7qHW62+/k63zqqerfYCz86qnq32B/lcdZsmhp7qHW62+/k6/zqqerfYCfOqp6t9hchE0NPdQ63W338ndodpah0rGuLbOe0HsW0JAKmAVd4Z4+LzjPeCsQKvtcIxkuii7uyrOpGTm8dZlERQy1CIiAIiIAiIgCIiAIiIAiIgCIiAIiIAiIgI3tgNI/W+FRVSbbT/a9f4VGQriy90jlbx8RL25BERSSAYRzgBcmw5kmwHlKjW0W3MVMXRxDeyjQi9mMPR7hxP8o9JCrzF8dqKk3nfmA4MHZY3yNH9zc96i1bTGGpa2WVnu6pW7T1L75Fm4htrRRaGUPP3Yhvf+Q7P6rhVHhQZ/tQOPe+QM/Rod/dQBFDla6j2ai2hddCObF/fQmp8KMv8A4I7dN47+9v2WzTeFBt/pYCB1ZIHH2XAX/NQFForTUXmeru+zv/H+2W3h+2tFKQBLkJ+zKN3r+I9n9V3VQ67GB7V1NKQGOzR84X6ttzy82HyekFSKds8pogV7pWGNJ+z/AGXAUXOwTHIqqLPFpY2cw/WY7of2PA/mB0FYJprFFHOLg3GW02sMH08XnGe8FYgVd4X4+LzjPeCsQKttuZF9dOSXEyiIoJchERAEREAREQBERAEREAREQBERAEREAREQEW204xev8CjSku2nGL1/gUaVzZu6Ryl4eIl7ckYUB242ueHup6d2UN0lkabOLucbSOAHMjW9xyN5JtbjnyWmLmn6R/Yj7nEav9Ua+W3VVEvC11nHsRJl2WRTelmtS2BERVp0IREQBERAEREB0tn8cfSziRty3hIz78fMeUcR3jyq5I3ggFpuCAQeoOoP5KiVb+x85fQwE8mZPYc5g/RoVhY5vFxKK9qSwjUW3YSLDPHxecZ7wVihV1hh+ni84z3grEC1tuZG105JcTKIiglyEREAREQBERAEREAREQBERAEREAREQBERARbbTjF6/wACjSku2fGL1/gUaVzZu6X3zOUvDxEvbkVt4TKsmpjj5MjzW/mkcb/o1qiC7+3jr18vcIx/1MP7rgKrrPGozo7HHo0IL05hEX3DC57g1gLnE2DRqSV5Eo+EWAV3dktj6nEZ93TizRbeTOB3cTTzceZ6NGp7hcgDb8H+xMmJVQZqII7OnlGlmcmNP33WsOgueWuptzStixKrYxoY1kzmtYBYNYAMoA6Wsv0rs1s3BQ07IKdtmt1c4/WkkNs0jzzcbegAAWAAVG+GzBjDiZlA7NSxsgNrDeMAieP+LD66GCAIs5Ta9tL2vyvxtfrofyWEMhW3sQy1BByuHn85X6qpFceykdqGnH9Jp9rtfuptizvgU97P+KK9f9M72GePi84z3grECrvC/HxecZ7wViBZtuZGl05JcTKIiglyEREAREQBERAEREAREQBERAEREAREQBERARbbTjF6/wACjSku2nGL1/gUaVzZu6X3zOUvDxEvbkVJtz/r5v8A1/8AyjXCXe26H8fN37s/9TF7bB7FyYjVCMXETLOnlH2Y/ug/fdwHpPJVVXPLizpbN3MOC5HMqsJMdLDM82dO55jZ/Qjs0yH8Uhs3zbjrcLs4dQijoX1U4tNVNdT0MZ0cY5G5aipDeNt24saeZffgQVbWJbE4XHVNqMTmjsckNLTSObBTxxx2EcbWE/SW4m5y3cdNQuxVbW4XHWBj7b4PbTGf5O4sjkIzMhdU5crSc+jc2hJvZeZ74lPbIeCGtrCHzA00Bsc8jbSvb/TiOvD7TrDucr52f2ep6KBsNMzKxuvVz3ni97vtONuPkGgAC1XbYUgq/kji9shdkDnRPbE6bdtl3TZbZS/I9rst+a7iGAuBtlsdBiNOYpuy4HNFMAC6J/UdQeBbzHQgEd9EB+f3eCzEIWVVO+PeB7WTU88XaY6enLjuzzjLopZgM1hmyi5VcL9j2VZbdeCWKX5RPRgMkkje58Nrh87SJWvj+49xaWEcDvCdD9YZKGDSdBxOg8p4K86WnEbGMHBjWsHkaA39lT2zVNvKynbyMrSfwtOc/o0q5irGxR1NlDe89cY+5s4X4+LzjPeCsQKu8L8fF5xnvBWKFpbcyPS6ckuIREUEuQiIgCIiAIiIAiIgCIiAIiIAiIgCIiAIiICL7aDxXr/Cq+fjc80roMMp3VUjNHyAhsEbtdHPJAJ0PMcDYlTLwp1phpTKOLI5SD0dZob+pCxhIjwbBIzkLnhjHGMaOmrJsoDL9S9wbfWzW9ymaZwpRUfXmVXVIVrROc9iw5Iq/wD/AD7EqzE9zWbuCR0TZnOu14FOHCLsNYTmcDpYkd54Xt+XAWUOHGmw6RlK91mRTygOzVLyNXn7UjrWBsbHLYEANUQjgxaDFKGrxN8J37pKQRRaNh3rHPjjc4DtXe1ut3fV4m63sRlqaZskOOO39JVtJdVwsOShnc4nd8MzYh2CyQjRzde6I228WWiSiklsI7W1ULqqBtYZKSOCnfhtWwlkrYjbeROc+Vjg+KZjTZ9gSWDhbX5w/ZupNLWMfFPbNhdaG5HudI/JG6sc29y+XSQuAubjvUm2OhlDTWSVLamSpHyVkhjEcZipZJgJiW+NLrXB0vmAXQp8dqXyNG9IzODdGNNrmwOW37r2p0JTWKIle2QoyUXi2QvaDbCHIXMvK92Jitky2YaeCmc2GFsjn2EUkggbZrrEB7rjgDPcM2gmZSmvrKmnfSuhEoZDC5pjcbZWMkLyZeJbYtBLraDgvPaLAZpdwHPYx0cpdDMImyx717HMImpnWDrtLu0CCDqDxvDMcwzEJaimFVUBsEVWyGNzKRsNP8qOYsMcLz9I1pZYvebXflaDZzj5SjgSYTUy09n8fZVw7xjXxlr3RyQyANkilYbOY8AkX4HjwIXTUa2DkBglvvN62olbUOlEYc+oaQHOG67GXLkAA4BoGpBJkq1NwiIgKbx7ZOmpsca6nNt5DJUPht2Y5HO3QLT0cXPOXkWm2hAHWUO2qZSV2KzvrJp6ePeilp6kQCSmvCMjg6UkWO8znTQXuSF3Z9nqzC3RNnn+VU0zxE2UtLHwTO8WHXLrsda3HQ24c51mrxj2GU94WOdR6WL2LYd3DPHxecZ7wViBV3hfj4vOM94KxAltzIxdOSXEyiIoJchERAEREAREQBERAEREAREQBERAEREAREQFe+Gc/wAA/wDA4nyB8V/0XX2pjEtVhkR+oah1Qe808Ej4xb8bmn1V4+EaiE0QiPCRkrPaDQD6DY+hamD1oniwaod9YF8El9MsxpZo5Aeh3sOXykL2muxF/dpFoyWlqR9VyX6Ox4QcMdLQSmPSWny1UJ4/T053rR6cpb6y6uC4pHVU0U8erJo2vA6BwvlPk1HoW8VB9hT8jqqrDX6NY41VHfnSTOJcxv4JLj1l4komNRRMkble0FvThboRbgfIuSNlGNeHRvc0g3Fw19j6Qu8i3jUlHUmeNShTqPGS1nPpsKs8Ple6Vw+qXANDL8crRoD3r1xPCYaiJ0VRG2SN/wBZjhcG2oPcQdQRqFtotW29pvGCgsEaeFYTDTRNip2CONt7MFzqSXEknUkkk3Ouq3ERYNwuZtNjApKOeodb6KJ7xfm4DsN9LrD0rpqCeFSOWojp6GmymWplzkPJbHuKYb15kLdcufdD0oDwq6CKk2ZcydodakLnh4vepmGa5799Je/KwSrge7ZlgqLmQUsL9frbxhjdET/NcMXtX4BiVfGyLFPksFM2RskzIHySOnEZzNjJeA2OMmxOpPZHBeO1WPMq3MgpnB0DHB88zdY5HRkOjp43cHAPAc8jQZA25LiBvTi5ySR5VqkacHKR84f/AKiPzrffCsQKusM8fF5xnvBWKFLtuZFXdOSXEIiKCXIREQBERAEREAREQBERAEREAREQBERAEREBFttOMXr/AAKKYZVRtfLQzybmOqd8opKjQbmua5r3MBOmbeNZK0HQkvHMBSzbMaxeR/8AdiiFfh8U7DHMwPafsnqOBBGoPeFZQpaSgkc/VtHV7ZKXlqx+ESl1Fjr25TU0UXIzR00sryPvBkj8rT3ahV9tZHBhVRDVMrX1eINnBna94LnUxY5skZY3SIWIAB66cF7SbNvybtlbWsitbciqcWAcLC+uXu4LzoNhqKLjHvD96U59Tx7OjfTa68FZKmJNd6UEsViy5cPr45omSxOzMkaHscObXC4P5FbCrPwd4r8jndh8zjupCZKF7jca6y0+Y/aBOYdbnqArMUaUXF4MsKc41IqUdjCIi1NwiIgF1S+P76vxGaop6qWnjgJpInxXDntjsZiHNeOyZSRzvkHRWB4QdonU1IWwn+IqDuKdt9d4/QyeRjSXE8rDqodhWHMghZEzgxtr83Hi5x7yST6VKs1FVHjLYVt4Wp0YpQfafI049mozb5RJPVWN7VM75mX67snKfSCusGgCw0AFgALAAcAByCyitIwjHKjnKlWdR4zeJs4Z4+LzjPeCsQKvMLP00XnGe8FYYVfbcyLy6ckuJlERQS5CIiAIiIAiIgCIiAIiIAiIgCIiAIiIAiIgIttpxi9f4VGlJdtOMXr/AAKNK4svdL75nKXh4iXtyQREBUkgmli2FtqI8jiWkEOjlb9eKVurZGHkQVI9idvDK/5HX2jrGAWdwjqmcpIjp2iOLfLbgQ3krn4zgcNSwNlBu03ZI02fG7q13ltpw0HQFRa9DSa1tLGxW10H0ZZX/RboKyqUw/brGMOdkqmGupxwlAO8DdeMgBN+oeD3O5qVUvhxwlzbvdNE77j4XOI9MeYfqqqUXF4NHSwqRqLGLxRYK5W0O0cNHFnlu5zjlihZ2pJpOTI28z1PAC5NgFEJ/CnJOLYbSPcDoKmp/h4R3hou+TyCy5cdG4ymaoe6edwymZ4Ays47uJg0iZfkNTzJXtSs8qj/AAiJabbTorBa5fj9nyBNPUGrrLb0jLFC052UsJ+w0/aeftP58BotxYWVbQgoLBHM1asqsnOW0IiLc8jZwzx8XnGe8FYgVd4Z4+LzjPeCsQKstuZHQXTklxMoiKCXIREQBERAEREAREQBERAEREAREQBERAEREBF9tOMXr/AoypRti25j8j/gUXVxZe6X3zOVvDxEvbkjCyiKSQAi2BStLQQ7U5jlLdOyLnUHv5hfDohkDgSbm1stgDYE637+i16SN3Bo8gsFove2vXn+a3WU8ZaPr3Icb6ZRl43HG3evNtLZrjICDbsgW42vr6bC3esdNG2jka5KL0NO64HM8r8ON79LWN+lismmN9LHhbLrmzGwt+v5LbFGnRf4PJF6OpnAEkWsQOPHNci1uOgXmieJhpraERZWTBsYZ4+LzjPeCsQKu8M8fF5xnvBWIFWW3MjoLpyS4mURFBLkIiIAiIgCIiAIiIAiIgCIiAIiIAiIgCIiAjO2IP0RHLN8KjF1Kdrz4vyP+FRcAnh5P3VvZe7Ry14L+eXtyPlF97l3RfW4OvBScUQei/wewmbuwwuNuNhe1yTfMOf2fZPcsVE7XNsCbl2axB7IAtlv6T6AFqoteiscTd1HhhgbbKvK3Q3sBZhBLc3HNx0s4n8gvp1W3Ww4EOAyjLo3K0EHpYeX9VorKx0ENLLYbe+YQbmxLQ3RgAbqC69jrcg/mvRtQ3SzyHa2c4W7fAONuAyiwAva60LrCdBGVVa8jZrZ8xABuGi2gygni4gctVrosXW6WCwPOTcnizKIl1k1NrC/HxfjZ7wVhhV3hfj4vxs94KxAqy25kdBdOSXEyiIoJchERAEREAREQBERAEREAREQBERAEREAREQHw9fKIsnm9oWVhFkwERFkwERFgBERAEREAREQBegRFhm8TKIiwbhERAEREAREQBERAf/Z">
            <a:hlinkClick r:id="rId3"/>
          </p:cNvPr>
          <p:cNvSpPr>
            <a:spLocks noChangeAspect="1" noChangeArrowheads="1"/>
          </p:cNvSpPr>
          <p:nvPr/>
        </p:nvSpPr>
        <p:spPr bwMode="auto">
          <a:xfrm>
            <a:off x="46038" y="-1766888"/>
            <a:ext cx="5905500" cy="36957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133600"/>
            <a:ext cx="3357121" cy="251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4923044" y="2875002"/>
            <a:ext cx="2595582" cy="646331"/>
          </a:xfrm>
          <a:prstGeom prst="rect">
            <a:avLst/>
          </a:prstGeom>
        </p:spPr>
        <p:txBody>
          <a:bodyPr wrap="none">
            <a:spAutoFit/>
          </a:bodyPr>
          <a:lstStyle/>
          <a:p>
            <a:r>
              <a:rPr lang="en-CA" dirty="0">
                <a:hlinkClick r:id="rId5"/>
              </a:rPr>
              <a:t>http://rjpalacio.com</a:t>
            </a:r>
            <a:r>
              <a:rPr lang="en-CA" dirty="0" smtClean="0">
                <a:hlinkClick r:id="rId5"/>
              </a:rPr>
              <a:t>/</a:t>
            </a:r>
            <a:endParaRPr lang="en-CA" dirty="0" smtClean="0"/>
          </a:p>
          <a:p>
            <a:endParaRPr lang="en-CA" dirty="0"/>
          </a:p>
        </p:txBody>
      </p:sp>
    </p:spTree>
    <p:extLst>
      <p:ext uri="{BB962C8B-B14F-4D97-AF65-F5344CB8AC3E}">
        <p14:creationId xmlns:p14="http://schemas.microsoft.com/office/powerpoint/2010/main" val="5115850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27438" y="5739729"/>
            <a:ext cx="4114800" cy="830997"/>
          </a:xfrm>
          <a:prstGeom prst="rect">
            <a:avLst/>
          </a:prstGeom>
          <a:noFill/>
        </p:spPr>
        <p:txBody>
          <a:bodyPr wrap="square" rtlCol="0">
            <a:spAutoFit/>
          </a:bodyPr>
          <a:lstStyle/>
          <a:p>
            <a:r>
              <a:rPr lang="en-US" sz="2400" b="1" dirty="0" smtClean="0"/>
              <a:t>Author: </a:t>
            </a:r>
            <a:r>
              <a:rPr lang="en-US" sz="2400" b="1" dirty="0" smtClean="0">
                <a:hlinkClick r:id="rId2"/>
              </a:rPr>
              <a:t>Gordon </a:t>
            </a:r>
            <a:r>
              <a:rPr lang="en-US" sz="2400" b="1" dirty="0" err="1" smtClean="0">
                <a:hlinkClick r:id="rId2"/>
              </a:rPr>
              <a:t>Korman</a:t>
            </a:r>
            <a:endParaRPr lang="en-US" sz="2400" b="1" dirty="0" smtClean="0"/>
          </a:p>
          <a:p>
            <a:r>
              <a:rPr lang="en-US" sz="2400" b="1" dirty="0" smtClean="0"/>
              <a:t>Genre: Comedy</a:t>
            </a:r>
            <a:endParaRPr lang="en-US" sz="2400" b="1" dirty="0"/>
          </a:p>
        </p:txBody>
      </p:sp>
      <p:sp>
        <p:nvSpPr>
          <p:cNvPr id="7" name="TextBox 6"/>
          <p:cNvSpPr txBox="1"/>
          <p:nvPr/>
        </p:nvSpPr>
        <p:spPr>
          <a:xfrm>
            <a:off x="3543300" y="258762"/>
            <a:ext cx="5257800" cy="646331"/>
          </a:xfrm>
          <a:prstGeom prst="rect">
            <a:avLst/>
          </a:prstGeom>
          <a:noFill/>
        </p:spPr>
        <p:txBody>
          <a:bodyPr wrap="square" rtlCol="0">
            <a:spAutoFit/>
          </a:bodyPr>
          <a:lstStyle/>
          <a:p>
            <a:r>
              <a:rPr lang="en-US" dirty="0">
                <a:hlinkClick r:id="rId3"/>
              </a:rPr>
              <a:t>http://www.youtube.com/watch?v=5v1dFNJEQwE</a:t>
            </a:r>
            <a:endParaRPr lang="en-US" dirty="0"/>
          </a:p>
        </p:txBody>
      </p:sp>
      <p:sp>
        <p:nvSpPr>
          <p:cNvPr id="2" name="AutoShape 2" descr="data:image/jpeg;base64,/9j/4AAQSkZJRgABAQAAAQABAAD/2wCEAAkGBhQSEBQPDxAVFBQQFBQQFBAUFxQVEBUVFBQVFBQQFRUXHCYeGBojGhQVHy8gIycpLCwsFR8xNTAqNSYrLCkBCQoKDgwOGg8PGiwfHyUpLSopKikpLC0sMiopLCwsKiwsLC0sLCwsKSwvLCwsKiwsLCwsKSw0LCksLCksLSw0Kf/AABEIARQAtwMBIgACEQEDEQH/xAAbAAABBQEBAAAAAAAAAAAAAAAAAQIDBAUGB//EAEUQAAIBAgQDBQUFBAkCBwEAAAECAwARBBIhMQUTQQYiUWFxMkKBkaEHFCOxwVJygvAVMzVikqKy0eFTwjRDc3SDw9Ik/8QAGwEAAgMBAQEAAAAAAAAAAAAAAAECAwQFBgf/xAAvEQACAgEEAAMGBgMBAAAAAAAAAQIRAwQSITFBUfAFE2FxkaEUIoGx0eEyQsEz/9oADAMBAAIRAxEAPwDWooorYeSCiiigQlFFFACiigGloASltRRQMKKKKACiiigAooooASloooAKKKKAEopaKAEopaSgApaKKACkootQIKLUtUuYgmzDdwqMbm2hOSw295tvEVXPLCFbnVmnT6TNqN3uot0rdF21FOApasMw21Fqdai1AxtqLU61LagBlqLU61FqAG2otTrUWoAbailtRagBtFOtSWoASiltRQAlFFFABSUUtAhKUm2ppGYAXNUp57+nh/PWsmq1ccC835Hc9kexsvtCd9QXb/4vj+wYnElhYaD6mqLD+f1/X4VOzVG1q83kyzyS3Sds+q6bR4dLi91ijS9d/E18JNnUHrsR5jf/AH+NT2rI4VP+Jl3zDXwutyDfzAP0raAr02lyvLiUn2fJfa+iWk1csceu18n4fp0NtQFp+Wus4PwxIV5kluYdbn3PIefiaulPaYsGneaVL9Tmv6LktfIdNxpmFxcXUd7byqM4U2vcfOuqxXEUbZwdbaa/lXPcde4zx9Lk36+H6D4/LO80jqL2firtlEoaS1ZX9IHp/wAVcwmJZ7qqZmALaanTfTc/z50PUqKuRXP2Zf8A5v6li1FqSKUNpsRuOtPIrTGSatHKnjlCW2SpjLUlqfSWqRWNopbUUANotS0UANtRTqKAGUh9L+VLSgUAuyq2GdtWYDyGtqcnDV6sx+n5VapwFZVpMV21b+PJ15e2ta4rHCeyK6UUl+3P3IUwKD3R8bn86nWIDYAegFOApwFXKEY9KjBPPly8zk5fNtkcy6XG62YfDp8RcfGpB5U4CmwDdf2Tb4bj6EVIhXBNhjZ1JbLbUG2Y3AuAFuLm9ZvGcWWKoHY8zMpJJbK4Gjj+7cXy+fpWkmDWT8Nr2IbUaEEKSpHxArC4kzYcBpCtrm0hsEvY2zEnunU7mxNcT2jDM5px5VdHsPYLwLDLdxK/H+TKXFPFFJiQbSYURzEj2ZIjIsU8Dj3hdlZb6rrbSwrsZpQ8OYbMAR89Qfka8/mxvPRsPCQwkKpLICGRYlfOy5xo0jsF0W4UKNdTbt8DGVwpDaaMR42Oo/WrsW5QW7ss1bg80nj69WYeEwbysI4UzuRcLe17C5uegHjTWM+GxAinjMMoHNjYHMjAdQbeR0NUsXxHlukaSmOSUMosWjzLpmQSLqhNhYjXTbWr/FeIzYudZ51ROWCqohLDW+5IHj+W1Np3VcGfgnnxzPIZG0ZiW00A8gPCtPDT51uPQ+tZmAwWGnimEskyTRI7h17sKkNaKPfvu2jWttTOyuIZoWLakHXzAzDODsdhp1vpU8WaGLh8JV/Rk1ellnj+RXL1ZtEUhFPpk0oUZnIUDqTYV0brk86ouTpK2NotTYJ1cZkNxtT7U00+UKcJQk4yVNeDG0lOpKZESilooAjpwpAKWgQ4U9RTVqQCkxoUU4CgCnqKRYkAWmhLSfvrb4qbj6Mf8NTqtEyWAb9lgfn3T9GNJstjEkhOUgkgAdSQBrpufWkllRV/EdVHXMbfnpRisAsilHzWP7LMp081IrnMf9mOGluc8yk9c+cfJwaonFyZ0dLlhjjTLWJ7RYCM96aK4/ZCk/5QazeI/aPgyhVA7E7XVgL/AOJazcR9j5H9TigfASRkfVW/SvOuI4flyvGWBMbMhYFspKkg2uAdx1t6VXsOhHLGf+LO0l41hcRHy5rr1v1U9GUi9j8afhoJk72GxKYiP/pykBwPASDT51wMYue6Tfyvf6E/lXRcC7P4mYFolC5TbO7iI7X0vqfUXo2krRs4+eVhZsAeYe6jty3jF9Llxrbr4V0vCIpsmRMmoUSPqACAfYUeeu/QVj8R4LjcBHG+JmQmZxHHAoaWV3Pui4XxHXcjxrpOEF4iVxSmF2CkxuqqRe+ViUdwL2bQ2OlReGOT8s+iM888K34+/kaSRWAXXQBb9fC9ZnB8KpjjmZjI7KCZG112OUbLrfatiSO4Iva4tfw86k7C8FXCwHnSBlh5j57ZVUFmkYgXNgoYDfS58K1SSXLXRxcMskrhGVbnz8VzZTwHB5c0v4ZALhhey3ui3Nib70+fDspswsf51HjWvh4zzZmA0ldJFLE2y8pBZTtuBoDrfyqXHRCWLugFlJtlKtfXW1utunlUITrg0avT7pOau6Xy6RztJTmFNrQcgSiiloEMFLRQKYh61ItMWpEFIkh6ipkWqHE+Kx4aIzTtlQELoCSSdgAP50qg3bbDqVHNjGYAi7OTYi4J5cbAaHxquUkuzZiwTmrijpESpYcMswnjzgcsvBca3cIMwH7rMFJ/aBHQ1T4fxESg8sgOAGHVbNfLIp95bgjoQVIIBqjhscMFGqM4ZyC5Yd65aV3kIv5yL8qqnPjg3abAre/tEfDeKT8Sxsn3Z/u2EhWwZY43kkcEAkmQGwLZwLdE8TV3E9q4kZo1hlkZGKk3VVOU2LaAka+VS/ZtggmBNmOeaSV2YWBUljZB6Xvr1JqTif2eQyRhInKEEd91WYEC5IKtYEk21N7eFYZauMJ7X+p1Fp8U4O+H4Ul9zHn7fhT/AFMKf+pML/Ur+VJ/SCKI1hwWGSXEfi80Qo4RZL8kXOskj20JYAlhcjrPB9kcY9rGzi+4iSCEH/ChroOE9icNAo/DMrjMOdPaSUht1JsBa2lrUp63HXHJXj07j4nJxY958UmDmYSpKA0bogSFAHKNniViHbTqxAuNAbireP4P9ylgluoSWSONo1JyFs4IdY29nuhr202rq+F9n4sPJNLEDmxDBmvayBVyrFGABlQeFcd2/jaTLlJusrZddiCBp56VDHkjknwvjfrwNLlJKr+FevH4mT2m48ZuNcNY3KITlDgW5rMwzWBtuIj8Kl7R4gtNMJWsTJh5iLhQ8caZHjUk7gH1HMJ8a5yHjBxIgmKIJcNiIZAc+Vvb7/dIAscg2JsWG1dL2vhvIAyr3lAsSTc3YC3d30rbu54KdrS5Oh4fCRDGG3CLe++1S8VxkkWGBw7gG5Mg0zEswjRQx9kag6AnTzqyid0eg1+FQYrDh0ZDsw6b3BDKR55lFWZreN7ezl6OccepjKatXz8mzmnxnLgE87sXZOY7Akvyg5jhw4Z7993VyWtoqMbX1rN4RicRJNFO7rHErhkRiFUgHSKIWzHTTTxNX8Vw3mSJDMRk7kmcsix20WJXAfMuuIiFjYgYgN5VkcRxU6TgiQFVdAzQ2y5c3sFl9y2ltF8BXFWLLBqb8X4s9k8mPJvhj+Nf0dlI1ySdySfnrUZqRxUZr0h81YlFFFOiI2lFJSigB61MgqJanjFRJxIeJ8IjxMRhmF1ax03BGzA+P+9ZadiMBBEzzRgqq2aWVmJAGgtawB2AsL+tdHGKp9pOHLNhXRunfU66MAbeulx8fG1VS8zfglK1G2lZ53wXtF90kJw0ck0YMmUPljBRyNLkkkXUNsNb+JqzxLjB4hLhpEiKgMYmiD5WzOwXMHUbC40tVKeAHDQsq3CczCyG4KMytdNvFGsfMVY+z058cEVGYIxxAAy7ZdPaIt3stZlzwduVRTkeu9m8IESVAAAs7AAaADJG2nxY1sisDA49kksQAr4jlv1ILwrk1/fS3xrLx3FJVVWkOZYySXGjqUmlw8pNt1KMPQstcTUf+sjoabTSyxVP1z/B1WL4lHGMzvbus+l2JClQ1gN7Fh86qYvjbLouHfMY5JVz5UB5aglSLlgdQLW61jrHnWKKNEtGl3jQWkvdcPiVOttVcsNNbA1q4PhzCPDDIFaBirjQAqVeN2Fv2rq/xqk0vDjxq5cvnv8AWiH+lpAVdmjZOXHIyoNMrOVdlYkm6ZoyQdwTsa5Tjs5ZyCfZxD9BpeWZcp8fYB2G/wAT1mE7PtkjjkZAsJygRqbumYErIT1YpGTYe6dTeuP4jhlUdwWL4yeR/FmaQ3JPy+QrZpFcmzLqnj42/b7HnnCeLswljWypYHREV2IBN2YDM3eHUmvS+1YBZH/aD/6gR/qrybs4n9Yfgfk1ercUObCYaT+4n+aIE/Va6jMR0mAOaGNvFE/0inMLG46a1B2efNhY/LMvyZh+VqtSkAgEi52HU+laU+Di5I/mZyvHGLNlUMVwqkFmsTqPwYE8FJkAsN/K1cpOCkk7RkhsLJdX3YpzBGUc+97Q1PS4N9Ld9x/GCNAzEHIM8cIHtSqf6xz1Chlt5/CvPshGGmlb2sS6xL/es3MkI+IUfGvPZNyyyT86+/8AB7zRNZMEJqNJpL5vx/7+3gd+1RtStIFQGR1XQA5mUa22te5N/Cmk/wA6j6GvTRaa4PmmXHKD5QlFFFTKRtKKSlFAEi1YiqulWYqiyyJaiFZ/HeD85eXbuynKxAPMNwxF391BlX5nyvpRVM7WUkGxOgNrgEg2JF9tKqk0lybsKdrb2eXcWjEa4mB7jJJFMCLKrMM0MjWB2LSbHqPmz7NMSE4oFOnPiliHquWUfHuNS9pUkTEkTkM0iuSIlYg8w5gRcXNiPhveuf4Zj/u2KgxBZbwyI5QOpcqLh0st7EqSNfLas0XyduacoUz3fAYVZObG3susb3BswbmTWYHoRkUg+VaGG4WirY3c/iXZ7EtzSGkvYAWJA0tbSuMn7XvCpeDDCQ8uEZWfL78wDE26swHxqkn2sOptiYYYbaFTJIX06WCb+tvjXKyafJKbaRrhOShSfB6THAq6qqjQC4ABsNANOgFPrzdPtkiNwFU+FuZr4+54Xpkn20R+7De173LLt6jWq/wuXyK3NeLPS68v4niLhrD2MbMpOoHt3/4+ta/C+38k6CSPC6McoADl8w1Og6AEfOqaIJ3jEiECXEPIyG490OU9Lix+NX4MM8dzlwgk1tOF4Hwcwc9XYESErGF7xNwQC1vZ0PXqK7TDNzOGw21IXe42jdlO56AVf7UPmeKBciElooyqrmW4VToelmIsLbH1qi3ZPNh2hGMmUm1mjsliCSVsHINyep6VsWS38CLjSLPZuOaVGijm5caG5yrmmJboCbqo0Otid61/ukGGu7uqsRrJIxaYj43a3kABXmuH4dJBMyjEuwglyNmc55FCCSzKbqoG2a+uY+FdHwzsNzfx8TKcklnSJfaynVczEWBsRoB8a1R64MWWMVzJ/oS8b7QYea0cMck7DNly91DmAB82Gg+VUYezmIlZJJnWBYhaOOMAsg8rkgNfW5ub12GG4dHCuWJAo203Pqx1PxpslDwY5S3SVsol7RywgseNtRXXPmY+D4JFCcyLdzvK5zSn+I7fC1WGqeSoGrSlRxcknJ23Y2iiiporG0opKUUASJVmKqqVZiqJZAuxVJiYiyWW17gi+oqOKrcdVSSapm/DJxaaOF7a9nJJ4iWzhgALRi8TWNxzLKWtqdL21261z/ZPsVE+KEM7DI8QdSnttYjNEG90hgwOl7Kdt67hOJq5DSYmRHkGZEXSNEcgRZbDVspzFj18tK5TGYAYnUTcmdi2dbAwvItw8mUWKOcmpXQ2FxfWsSnFPaeiWnzShuflf6GrhsaExCAMPZKZbi9uY2nqN/hXDdqeNmPF4iMRhuYzrck6d4ggLbxG9anA+zc6ziV8gEeZ5LGxde6A6g+3ZnGvS9czx5gcaxJBHNbU7W5ra1ZRVF3wYznrkIDeel77ipcLxDlsTy0YspQ8zM1gbXIsRY6fU10MfGYjC0UkSBkijhh5ZUAWOZmd2zFiWuzaqNxbvErzLxi/x+FEJOXaJ5Me1Wey/Zlii3D+YRlyzSAkXABGUixvfbzqLtD2tw6tFycVHnjck97NbYWYjoRcHUbmoOBQ4eKBEnW4UrGtwCECpG80gF/beVmuRrYAdKrTY6ES4lGjV4pUWeIOveRibEre/UDQ6HWqpZFzF9F+PTTlGLvvr19ROJcbTEHNCfxM4dWV0bKbg3uDrqPAdNK1MB2lklnjiyFGkbKLn8O+utst7aGuMxvBcPLioVRFhTElQbsOUhBGchmOi2IIF+vpXsHD+yOEgZWhwyKyG6td2ZT4gsxtVkcKXRgy5tnByOO7JGebEPNkVsMAc4zESXiMill7uguNd738K7mKHIioCTlAW7EljYbknc1W4jgCXdwyhJo1imzG3dVmOcaanK8i623U9LGyuKV7lHVvHKQ1vWx0q+KS6OflyOfZFJVWSrMhqrJVqMMytJUDVPJUDVMySG0UUU7IjRSikpRTAetWYqrLU8ZqJOJdiNWotbDx0+dUozVgMbd0i/QnUX8xUGa8b5PLuLTvE8Oos8McgLRwk6WVlDZL2BUjx0FT8B4U2J4s8Q0SLETPI3TISynXxsbDzIrqMX2elmiSNo8MVjLFEczhlzE++hvrvbX6Vawl8AJpeQAJHMsjxLJK+RVuWcWNtcxsNLEnesXumnZ6Za7G4KK4dNP7fwVH4Vh8LLljUuYw8eZpAruO8GzAR965DAW/6Y8KysV2NwrOS0T5ma5UTXsSzX/8vQAgj1q1L9o2DJzKrElrseVJ7xuxAB3O/rSN9oGE6QyH/wCHx/eYVKmZ6ZSXsXgSTbDk2VmvzpvdTNl0sOo16Xq52k+y7CRIJYFkXI3fHMZgRpYnNfS4t/FTF+0PDDfDyb9Io7b6Xu/hamY77WIWDKUmN0YFWjSxJHdBKyXA3v18LUcjRhcZxMiuQssirzJVCrJIEGVgRZQbDRht4Vi8bxB/D7xLPAiXJJJJkbcnXpareI7XwuWLYVTmYttPa5963P02rP4jx6NlB+7R3QWAAxCmxvcXMrD3jUPdvd3wb46mMccUo8rx+pqcMWYMuLit/wDz5iga2vd/ZYeyUsOm/WvROy3amMYaNJjkEUSqJXYZGVFtcndWsNiN/lXmHCu1AlYwlMmdbA3JBygfh2tcXUEX31rp+BM0yiXD2YxOBcAquZgWLnMdhc7A+15VZbTOfOEZx57OvxX2kYfmR4XDHPzrBpgCNwTdbgd3S17+NZfGcaqlmjYhoUkmUi1w0cZdrW91gtip0INz0Ip9oMO4xCYhI42UKcyqc0622jyA312AGi312vWRgeGT4uVllQxCXSS5IyRP7aoGsWZlDKLXADMSRoKlzZC4qPwPRUnzIr2tnVWt4ZgDb61DIalbQWGw0A8vCoHNaUcGbIXNQtUr1C1SMzEopL0tMiNpRSUopgOWpkNQrUqmkySLKGp0eqimpVaoMviyzJiVRS7sFVRcsTYAeJNcVxL7Uku0cOGMi6gtI2QEG40UKTY+dN+0XiByR4dWILHmt1BVdFB+Ov8ADXnjzCx/DJ6Z7AqfMHwqDOpp8KlHdIscMwbMHyromW+vraoJc4JuDu3j0bEf/n6eVNwWPaMFU0DWJ0GmXbp51fXjMviPkKrOgVcISXs19jv6Q/8APzqDED8RreVaLcZl8R/hH61UjgZ3Z8yLexu1gPMWuPpQBUvrZRcjf+etMBLaW0On8ir8eHS9nDMb2zILoR5G+nXxqGaVYwo11OUW1NvHU/zaigM77jIlpF3U5gR7QINwbfCvQuzHaqGKIu1lVrFl6LI1zY+tmt4j0rghzEYhx7JsdRprbx1+FOc62Ps7efhRQmdzJ2ywDqQ8GKaRgQZUa2p95F5mUb9VqTgHEMEJkYTY1Crac50aIk+6xUHT1t61xscKgZ7k6XIN7D4H+dailxLXW5urqGU2I3GosegNxfyplbxJ+LPeHNQsa5/sNxQy4XK28B5V/FbAr8gbfwit5jV66OBli4ScWMaomp7UxqkUMbRReimREpaSigB4p61GKeDSY0Sg08NUINLzPI0idnIfaVhQVikZRlGZDJrcE2IUkdDrYHz8a4J5WKWCAjbMDuBptXr3GMOk8LQyIxVh0GoI1BHmCK8wxXBJ42ZY0Zkv1H6Hb51XKLOxo9RHZtk6ozYMQq3Di6spU62I2KsDY7EA7U7Dz5tfO3+1OPBpukZPl4Vb4X2ecyDmXRfeO7HyGlgfOobGbHmgldkNT4fJY8y3S172+nwrrOJcMgYLysOUI0OXUEeLZgdfOsuTgoG8bHToq/PpT92ymOrhL4GOC9u6FKDuqb2022t0/SszFuNGtfLoNbAG4sT4jyrTxOGlBACOovuouD55TtVSTASXuI3a/QrSpmj3kX4oqqM9jcH2iRc3voBm6db3v40xn1036b2rQi4fMw5YiaNWIzNl6eJG59K3O0XZ9WEQw0TIUjEZB2e1yJCRqHJJvv08KNrZXLPCLUbMCFroQw6WsDuN7X6darRZmsBa+twvRVGtx4G/j0NX4uBYlT/Vlh/PlWhhOz+Ic5CojVtGc2uRfy3+lPa/Ibz41zuR1H2bRfgSv+1KF/wKDf8Az/SutJqpwvBLDEkMa2VBbpcncsfMm5+NWb1alSOBmye8m5IaaY1OJpjVIoYlFFFMQUUlLQIUGnA0wU4GgZIDS3qMGnXpDsixjHLlHXr5VSWPy+NaDrekK00Fmc6WG29NjTrWg8V6aYaBqRWF6UAnarHKpViFA9xTsOo19L02U+A/4FXjDUMmG28qKHuKwfodb/MU1yTv6VO0VNKa06FuI1XrahX8RvVoRaU0xUC3FnBOctj0Nvh0qYmooBYetPJqIrEJptKaQ0yIlFJRQAClptLQA6ikvS0AOFFNpb0BY69F6aGpb0DsW9Lem0UUA+kptLekAtqLUl6KAI5BUIgJqyRRTAiSIincvxp5ptAh1JekvRQAGmk0t6bQAUUUUAFFF6KAC9Oro4sQuFwsMiwo7Tkli4ubD3R9KfgsJh5cYzRgNGsZlyWIXOCARYjbW9ttahuNS010lLl1x8zmQaL10WInXE4OWZokR4SMpQW0NtD8Cav4vGLHJh4ORGyzImYlRm7xy6UbxrTLvdxx4ebo469Leuq4fhVilxgVFYRKHUMLgd1mA1+Xwqrj40nw8WI5axu0ohbILAgki9vl9aN4npmo3fPPHydHP3ovXZ54xiRgOQnLy72798ma9/1363qvwzhSvhcRGACyyyKjWGa6ZcuvqPrRvJ/hG3Sd9/VeByt6S9bXEIwMDh2sASz3Nhc6tuaOy8YJnzAG0LHUA286e7iylYfzqF9q/tZi3ozVsY5BDhY4bDmzfiuSBmVfdW/Tp8j41su8cU8WCECFHUZmIu5Jza/5frS3E46e3TddfV+Bx2ai9dRgkWCPFsEVuTJZQ4vpe1vrUGPjSSPDYkRqjPKEZVFlNmIvb+H60bgempXfPdfrRz1Jeuk7V8J/HjMagc60dgLDMDb8iPlSdscKsYgVAAArjQAE2yC58aFK6FPTShvb/wBa+5zl6S9dNxzhqpgoiAM0eTPYa99Te/xtSpw0ScMDBRnTNJewzEK7XF/3b/Kjeux/hZbnHyVnL3orc7RxgRYUhQLwgmwAubJqfGsKpJ2ijJDZLaFFFFMgFFFFAHS4zEBMNg3aNZAA/cb2TcW1/OtWDDJHjXWNAo+63sosLl9/yrnuH9ockYilhWVUOZM26nfqD41EvaGT7x950uRlya5cv7H638aqcWdKOfGqfy8OqVMtcM/s/E+qf9tdD94TnwRNGpZoQySkXZSB7I8rAmuY4jx/mRGGKFYkY5nC65jv0A8PpTcXxtmlhlCZTAqgC5ObKb+Glxek1YQzRxqk7qvD4ts0ODuxGOMnt8ts37wEgNJh/wDwEP8A7pf9RqtB2iyyzScgETgBkLaaXDe7re/1qDifGWlVY1jESRm4RL+14k2Gup6dafiR95CMe7dNePi7s22/tYen/wBJpcJjeVBNL+zjDf8AdLoGHyJqgO1bWz/d0MwXLzutvG1v1rOXip+7vhyl8780uSb3ut9LeK/WlRN54xbcX3ufXnVI3e2EISCJV25jsP4szfrVTsWwEkpbYRXPpcXrPx3F2khjhZLcn39bnSwBFtNLfKmcK4kYDIRHm5kZTciwPvbU/wDWit5YvOprr+jS7RMJoosYgtmvG48CCct/r9Ku8T/tOH0T/vrAwvEiuHkw7R5lkswNyMhHvbeQPwrRi7UsAC+HR5YxlEx9oDxItf6jekSWSEnbdN03x4rv6mjHOEXHOyBws3sN7J1AsaqcfkJkwuSwhbI8aqLAEsL7eRX5msqPjDCKaNlzHENmL3sQb3OltaX+lyYooTHcwPnVrm9gb5LW9PkKKp2Es8ZR2+r3XX0Oukxq82cSa/diuIT4xWNvr/irH4xGZhgQdTKozfxcssfzrD4pxEzStLly58oKgkjQAWvpfar0faA3w7cm/wB2QoNT3rqFzbabUVXJKWojkuL6v68/wdDxHAsy4u5Uq6KUUG7AxrfUW01FVOF43l4XCk+y8rxt4WYyDX42rA4fxdop2nyZs+fMuws5vvbxpuJ4mWw6YbJlEbFw19TctYWt/e38qNvgD1Mb3rh0/wB0/wCTV7ZwhPu6DZI2UegygVzdaHGOMnEcvMtjGpUm98xNrttpt9azqsiqRj1E4zyOUev6CiiipFAUUUUAFWFxpAVQB3b+Ot77/Oq9FQnjjP8AyV+qJwnKH+LomixOVStrg3+oAv8AK4/iNS/0gbk5R3jex9CCNPWqlFVy02KTba7Jx1GSKST6J48WQLb3LE6694W36ePrTxxA+A3B+Vrevsr8qq0US02KTtoFnyRVJk33nVjb2iLi52BBt6aVKOInTQdOp17wa3zBP8VVKKJabFLtAtRkj0yeTFXUrbc3v8vADwFPkx1793cW38yfDz/5qrRR+GxeXr0g/EZPP16ZYkxhN9NwBuejZr/pTmx1793cg79Rfy8+lqq0Uvw2Ly9ekg/EZPP16ZP958F6uRr+2tj0qQ8QJNyvid9d1I/0gVUooemxPtfdjWoyLp/sWIsWVFgB7QfruCCPy+ppBirbDTu6X/ZN6goqX4fG3bRH3+SqssnGnwG3TQbMNQN/aOlMxGILm5FrX+pvUNFEcGOL3JchLNOSpvgKWkoq4qCiiigAooooAKKKKACiiigApaSigBaSiigAooooAWkoooAKKKKACiiigAooooAWkoooAKKKKAP/2Q==">
            <a:hlinkClick r:id="rId4"/>
          </p:cNvPr>
          <p:cNvSpPr>
            <a:spLocks noChangeAspect="1" noChangeArrowheads="1"/>
          </p:cNvSpPr>
          <p:nvPr/>
        </p:nvSpPr>
        <p:spPr bwMode="auto">
          <a:xfrm>
            <a:off x="46038" y="-2484438"/>
            <a:ext cx="3429000" cy="5181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3" name="AutoShape 4" descr="data:image/jpeg;base64,/9j/4AAQSkZJRgABAQAAAQABAAD/2wCEAAkGBhQSEBQPDxAVFBQQFBQQFBAUFxQVEBUVFBQVFBQQFRUXHCYeGBojGhQVHy8gIycpLCwsFR8xNTAqNSYrLCkBCQoKDgwOGg8PGiwfHyUpLSopKikpLC0sMiopLCwsKiwsLC0sLCwsKSwvLCwsKiwsLCwsKSw0LCksLCksLSw0Kf/AABEIARQAtwMBIgACEQEDEQH/xAAbAAABBQEBAAAAAAAAAAAAAAAAAQIDBAUGB//EAEUQAAIBAgQDBQUFBAkCBwEAAAECAwARBBIhMQUTQQYiUWFxMkKBkaEHFCOxwVJygvAVMzVikqKy0eFTwjRDc3SDw9Ik/8QAGwEAAgMBAQEAAAAAAAAAAAAAAAECAwQFBgf/xAAvEQACAgEEAAMGBgMBAAAAAAAAAQIRAwQSITFBUfAFE2FxkaEUIoGx0eEyQsEz/9oADAMBAAIRAxEAPwDWooorYeSCiiigQlFFFACiigGloASltRRQMKKKKACiiigAooooASloooAKKKKAEopaKAEopaSgApaKKACkootQIKLUtUuYgmzDdwqMbm2hOSw295tvEVXPLCFbnVmnT6TNqN3uot0rdF21FOApasMw21Fqdai1AxtqLU61LagBlqLU61FqAG2otTrUWoAbailtRagBtFOtSWoASiltRQAlFFFABSUUtAhKUm2ppGYAXNUp57+nh/PWsmq1ccC835Hc9kexsvtCd9QXb/4vj+wYnElhYaD6mqLD+f1/X4VOzVG1q83kyzyS3Sds+q6bR4dLi91ijS9d/E18JNnUHrsR5jf/AH+NT2rI4VP+Jl3zDXwutyDfzAP0raAr02lyvLiUn2fJfa+iWk1csceu18n4fp0NtQFp+Wus4PwxIV5kluYdbn3PIefiaulPaYsGneaVL9Tmv6LktfIdNxpmFxcXUd7byqM4U2vcfOuqxXEUbZwdbaa/lXPcde4zx9Lk36+H6D4/LO80jqL2firtlEoaS1ZX9IHp/wAVcwmJZ7qqZmALaanTfTc/z50PUqKuRXP2Zf8A5v6li1FqSKUNpsRuOtPIrTGSatHKnjlCW2SpjLUlqfSWqRWNopbUUANotS0UANtRTqKAGUh9L+VLSgUAuyq2GdtWYDyGtqcnDV6sx+n5VapwFZVpMV21b+PJ15e2ta4rHCeyK6UUl+3P3IUwKD3R8bn86nWIDYAegFOApwFXKEY9KjBPPly8zk5fNtkcy6XG62YfDp8RcfGpB5U4CmwDdf2Tb4bj6EVIhXBNhjZ1JbLbUG2Y3AuAFuLm9ZvGcWWKoHY8zMpJJbK4Gjj+7cXy+fpWkmDWT8Nr2IbUaEEKSpHxArC4kzYcBpCtrm0hsEvY2zEnunU7mxNcT2jDM5px5VdHsPYLwLDLdxK/H+TKXFPFFJiQbSYURzEj2ZIjIsU8Dj3hdlZb6rrbSwrsZpQ8OYbMAR89Qfka8/mxvPRsPCQwkKpLICGRYlfOy5xo0jsF0W4UKNdTbt8DGVwpDaaMR42Oo/WrsW5QW7ss1bg80nj69WYeEwbysI4UzuRcLe17C5uegHjTWM+GxAinjMMoHNjYHMjAdQbeR0NUsXxHlukaSmOSUMosWjzLpmQSLqhNhYjXTbWr/FeIzYudZ51ROWCqohLDW+5IHj+W1Np3VcGfgnnxzPIZG0ZiW00A8gPCtPDT51uPQ+tZmAwWGnimEskyTRI7h17sKkNaKPfvu2jWttTOyuIZoWLakHXzAzDODsdhp1vpU8WaGLh8JV/Rk1ellnj+RXL1ZtEUhFPpk0oUZnIUDqTYV0brk86ouTpK2NotTYJ1cZkNxtT7U00+UKcJQk4yVNeDG0lOpKZESilooAjpwpAKWgQ4U9RTVqQCkxoUU4CgCnqKRYkAWmhLSfvrb4qbj6Mf8NTqtEyWAb9lgfn3T9GNJstjEkhOUgkgAdSQBrpufWkllRV/EdVHXMbfnpRisAsilHzWP7LMp081IrnMf9mOGluc8yk9c+cfJwaonFyZ0dLlhjjTLWJ7RYCM96aK4/ZCk/5QazeI/aPgyhVA7E7XVgL/AOJazcR9j5H9TigfASRkfVW/SvOuI4flyvGWBMbMhYFspKkg2uAdx1t6VXsOhHLGf+LO0l41hcRHy5rr1v1U9GUi9j8afhoJk72GxKYiP/pykBwPASDT51wMYue6Tfyvf6E/lXRcC7P4mYFolC5TbO7iI7X0vqfUXo2krRs4+eVhZsAeYe6jty3jF9Llxrbr4V0vCIpsmRMmoUSPqACAfYUeeu/QVj8R4LjcBHG+JmQmZxHHAoaWV3Pui4XxHXcjxrpOEF4iVxSmF2CkxuqqRe+ViUdwL2bQ2OlReGOT8s+iM888K34+/kaSRWAXXQBb9fC9ZnB8KpjjmZjI7KCZG112OUbLrfatiSO4Iva4tfw86k7C8FXCwHnSBlh5j57ZVUFmkYgXNgoYDfS58K1SSXLXRxcMskrhGVbnz8VzZTwHB5c0v4ZALhhey3ui3Nib70+fDspswsf51HjWvh4zzZmA0ldJFLE2y8pBZTtuBoDrfyqXHRCWLugFlJtlKtfXW1utunlUITrg0avT7pOau6Xy6RztJTmFNrQcgSiiloEMFLRQKYh61ItMWpEFIkh6ipkWqHE+Kx4aIzTtlQELoCSSdgAP50qg3bbDqVHNjGYAi7OTYi4J5cbAaHxquUkuzZiwTmrijpESpYcMswnjzgcsvBca3cIMwH7rMFJ/aBHQ1T4fxESg8sgOAGHVbNfLIp95bgjoQVIIBqjhscMFGqM4ZyC5Yd65aV3kIv5yL8qqnPjg3abAre/tEfDeKT8Sxsn3Z/u2EhWwZY43kkcEAkmQGwLZwLdE8TV3E9q4kZo1hlkZGKk3VVOU2LaAka+VS/ZtggmBNmOeaSV2YWBUljZB6Xvr1JqTif2eQyRhInKEEd91WYEC5IKtYEk21N7eFYZauMJ7X+p1Fp8U4O+H4Ul9zHn7fhT/AFMKf+pML/Ur+VJ/SCKI1hwWGSXEfi80Qo4RZL8kXOskj20JYAlhcjrPB9kcY9rGzi+4iSCEH/ChroOE9icNAo/DMrjMOdPaSUht1JsBa2lrUp63HXHJXj07j4nJxY958UmDmYSpKA0bogSFAHKNniViHbTqxAuNAbireP4P9ylgluoSWSONo1JyFs4IdY29nuhr202rq+F9n4sPJNLEDmxDBmvayBVyrFGABlQeFcd2/jaTLlJusrZddiCBp56VDHkjknwvjfrwNLlJKr+FevH4mT2m48ZuNcNY3KITlDgW5rMwzWBtuIj8Kl7R4gtNMJWsTJh5iLhQ8caZHjUk7gH1HMJ8a5yHjBxIgmKIJcNiIZAc+Vvb7/dIAscg2JsWG1dL2vhvIAyr3lAsSTc3YC3d30rbu54KdrS5Oh4fCRDGG3CLe++1S8VxkkWGBw7gG5Mg0zEswjRQx9kag6AnTzqyid0eg1+FQYrDh0ZDsw6b3BDKR55lFWZreN7ezl6OccepjKatXz8mzmnxnLgE87sXZOY7Akvyg5jhw4Z7993VyWtoqMbX1rN4RicRJNFO7rHErhkRiFUgHSKIWzHTTTxNX8Vw3mSJDMRk7kmcsix20WJXAfMuuIiFjYgYgN5VkcRxU6TgiQFVdAzQ2y5c3sFl9y2ltF8BXFWLLBqb8X4s9k8mPJvhj+Nf0dlI1ySdySfnrUZqRxUZr0h81YlFFFOiI2lFJSigB61MgqJanjFRJxIeJ8IjxMRhmF1ax03BGzA+P+9ZadiMBBEzzRgqq2aWVmJAGgtawB2AsL+tdHGKp9pOHLNhXRunfU66MAbeulx8fG1VS8zfglK1G2lZ53wXtF90kJw0ck0YMmUPljBRyNLkkkXUNsNb+JqzxLjB4hLhpEiKgMYmiD5WzOwXMHUbC40tVKeAHDQsq3CczCyG4KMytdNvFGsfMVY+z058cEVGYIxxAAy7ZdPaIt3stZlzwduVRTkeu9m8IESVAAAs7AAaADJG2nxY1sisDA49kksQAr4jlv1ILwrk1/fS3xrLx3FJVVWkOZYySXGjqUmlw8pNt1KMPQstcTUf+sjoabTSyxVP1z/B1WL4lHGMzvbus+l2JClQ1gN7Fh86qYvjbLouHfMY5JVz5UB5aglSLlgdQLW61jrHnWKKNEtGl3jQWkvdcPiVOttVcsNNbA1q4PhzCPDDIFaBirjQAqVeN2Fv2rq/xqk0vDjxq5cvnv8AWiH+lpAVdmjZOXHIyoNMrOVdlYkm6ZoyQdwTsa5Tjs5ZyCfZxD9BpeWZcp8fYB2G/wAT1mE7PtkjjkZAsJygRqbumYErIT1YpGTYe6dTeuP4jhlUdwWL4yeR/FmaQ3JPy+QrZpFcmzLqnj42/b7HnnCeLswljWypYHREV2IBN2YDM3eHUmvS+1YBZH/aD/6gR/qrybs4n9Yfgfk1ercUObCYaT+4n+aIE/Va6jMR0mAOaGNvFE/0inMLG46a1B2efNhY/LMvyZh+VqtSkAgEi52HU+laU+Di5I/mZyvHGLNlUMVwqkFmsTqPwYE8FJkAsN/K1cpOCkk7RkhsLJdX3YpzBGUc+97Q1PS4N9Ld9x/GCNAzEHIM8cIHtSqf6xz1Chlt5/CvPshGGmlb2sS6xL/es3MkI+IUfGvPZNyyyT86+/8AB7zRNZMEJqNJpL5vx/7+3gd+1RtStIFQGR1XQA5mUa22te5N/Cmk/wA6j6GvTRaa4PmmXHKD5QlFFFTKRtKKSlFAEi1YiqulWYqiyyJaiFZ/HeD85eXbuynKxAPMNwxF391BlX5nyvpRVM7WUkGxOgNrgEg2JF9tKqk0lybsKdrb2eXcWjEa4mB7jJJFMCLKrMM0MjWB2LSbHqPmz7NMSE4oFOnPiliHquWUfHuNS9pUkTEkTkM0iuSIlYg8w5gRcXNiPhveuf4Zj/u2KgxBZbwyI5QOpcqLh0st7EqSNfLas0XyduacoUz3fAYVZObG3susb3BswbmTWYHoRkUg+VaGG4WirY3c/iXZ7EtzSGkvYAWJA0tbSuMn7XvCpeDDCQ8uEZWfL78wDE26swHxqkn2sOptiYYYbaFTJIX06WCb+tvjXKyafJKbaRrhOShSfB6THAq6qqjQC4ABsNANOgFPrzdPtkiNwFU+FuZr4+54Xpkn20R+7De173LLt6jWq/wuXyK3NeLPS68v4niLhrD2MbMpOoHt3/4+ta/C+38k6CSPC6McoADl8w1Og6AEfOqaIJ3jEiECXEPIyG490OU9Lix+NX4MM8dzlwgk1tOF4Hwcwc9XYESErGF7xNwQC1vZ0PXqK7TDNzOGw21IXe42jdlO56AVf7UPmeKBciElooyqrmW4VToelmIsLbH1qi3ZPNh2hGMmUm1mjsliCSVsHINyep6VsWS38CLjSLPZuOaVGijm5caG5yrmmJboCbqo0Otid61/ukGGu7uqsRrJIxaYj43a3kABXmuH4dJBMyjEuwglyNmc55FCCSzKbqoG2a+uY+FdHwzsNzfx8TKcklnSJfaynVczEWBsRoB8a1R64MWWMVzJ/oS8b7QYea0cMck7DNly91DmAB82Gg+VUYezmIlZJJnWBYhaOOMAsg8rkgNfW5ub12GG4dHCuWJAo203Pqx1PxpslDwY5S3SVsol7RywgseNtRXXPmY+D4JFCcyLdzvK5zSn+I7fC1WGqeSoGrSlRxcknJ23Y2iiiporG0opKUUASJVmKqqVZiqJZAuxVJiYiyWW17gi+oqOKrcdVSSapm/DJxaaOF7a9nJJ4iWzhgALRi8TWNxzLKWtqdL21261z/ZPsVE+KEM7DI8QdSnttYjNEG90hgwOl7Kdt67hOJq5DSYmRHkGZEXSNEcgRZbDVspzFj18tK5TGYAYnUTcmdi2dbAwvItw8mUWKOcmpXQ2FxfWsSnFPaeiWnzShuflf6GrhsaExCAMPZKZbi9uY2nqN/hXDdqeNmPF4iMRhuYzrck6d4ggLbxG9anA+zc6ziV8gEeZ5LGxde6A6g+3ZnGvS9czx5gcaxJBHNbU7W5ra1ZRVF3wYznrkIDeel77ipcLxDlsTy0YspQ8zM1gbXIsRY6fU10MfGYjC0UkSBkijhh5ZUAWOZmd2zFiWuzaqNxbvErzLxi/x+FEJOXaJ5Me1Wey/Zlii3D+YRlyzSAkXABGUixvfbzqLtD2tw6tFycVHnjck97NbYWYjoRcHUbmoOBQ4eKBEnW4UrGtwCECpG80gF/beVmuRrYAdKrTY6ES4lGjV4pUWeIOveRibEre/UDQ6HWqpZFzF9F+PTTlGLvvr19ROJcbTEHNCfxM4dWV0bKbg3uDrqPAdNK1MB2lklnjiyFGkbKLn8O+utst7aGuMxvBcPLioVRFhTElQbsOUhBGchmOi2IIF+vpXsHD+yOEgZWhwyKyG6td2ZT4gsxtVkcKXRgy5tnByOO7JGebEPNkVsMAc4zESXiMill7uguNd738K7mKHIioCTlAW7EljYbknc1W4jgCXdwyhJo1imzG3dVmOcaanK8i623U9LGyuKV7lHVvHKQ1vWx0q+KS6OflyOfZFJVWSrMhqrJVqMMytJUDVPJUDVMySG0UUU7IjRSikpRTAetWYqrLU8ZqJOJdiNWotbDx0+dUozVgMbd0i/QnUX8xUGa8b5PLuLTvE8Oos8McgLRwk6WVlDZL2BUjx0FT8B4U2J4s8Q0SLETPI3TISynXxsbDzIrqMX2elmiSNo8MVjLFEczhlzE++hvrvbX6Vawl8AJpeQAJHMsjxLJK+RVuWcWNtcxsNLEnesXumnZ6Za7G4KK4dNP7fwVH4Vh8LLljUuYw8eZpAruO8GzAR965DAW/6Y8KysV2NwrOS0T5ma5UTXsSzX/8vQAgj1q1L9o2DJzKrElrseVJ7xuxAB3O/rSN9oGE6QyH/wCHx/eYVKmZ6ZSXsXgSTbDk2VmvzpvdTNl0sOo16Xq52k+y7CRIJYFkXI3fHMZgRpYnNfS4t/FTF+0PDDfDyb9Io7b6Xu/hamY77WIWDKUmN0YFWjSxJHdBKyXA3v18LUcjRhcZxMiuQssirzJVCrJIEGVgRZQbDRht4Vi8bxB/D7xLPAiXJJJJkbcnXpareI7XwuWLYVTmYttPa5963P02rP4jx6NlB+7R3QWAAxCmxvcXMrD3jUPdvd3wb46mMccUo8rx+pqcMWYMuLit/wDz5iga2vd/ZYeyUsOm/WvROy3amMYaNJjkEUSqJXYZGVFtcndWsNiN/lXmHCu1AlYwlMmdbA3JBygfh2tcXUEX31rp+BM0yiXD2YxOBcAquZgWLnMdhc7A+15VZbTOfOEZx57OvxX2kYfmR4XDHPzrBpgCNwTdbgd3S17+NZfGcaqlmjYhoUkmUi1w0cZdrW91gtip0INz0Ip9oMO4xCYhI42UKcyqc0622jyA312AGi312vWRgeGT4uVllQxCXSS5IyRP7aoGsWZlDKLXADMSRoKlzZC4qPwPRUnzIr2tnVWt4ZgDb61DIalbQWGw0A8vCoHNaUcGbIXNQtUr1C1SMzEopL0tMiNpRSUopgOWpkNQrUqmkySLKGp0eqimpVaoMviyzJiVRS7sFVRcsTYAeJNcVxL7Uku0cOGMi6gtI2QEG40UKTY+dN+0XiByR4dWILHmt1BVdFB+Ov8ADXnjzCx/DJ6Z7AqfMHwqDOpp8KlHdIscMwbMHyromW+vraoJc4JuDu3j0bEf/n6eVNwWPaMFU0DWJ0GmXbp51fXjMviPkKrOgVcISXs19jv6Q/8APzqDED8RreVaLcZl8R/hH61UjgZ3Z8yLexu1gPMWuPpQBUvrZRcjf+etMBLaW0On8ir8eHS9nDMb2zILoR5G+nXxqGaVYwo11OUW1NvHU/zaigM77jIlpF3U5gR7QINwbfCvQuzHaqGKIu1lVrFl6LI1zY+tmt4j0rghzEYhx7JsdRprbx1+FOc62Ps7efhRQmdzJ2ywDqQ8GKaRgQZUa2p95F5mUb9VqTgHEMEJkYTY1Crac50aIk+6xUHT1t61xscKgZ7k6XIN7D4H+dailxLXW5urqGU2I3GosegNxfyplbxJ+LPeHNQsa5/sNxQy4XK28B5V/FbAr8gbfwit5jV66OBli4ScWMaomp7UxqkUMbRReimREpaSigB4p61GKeDSY0Sg08NUINLzPI0idnIfaVhQVikZRlGZDJrcE2IUkdDrYHz8a4J5WKWCAjbMDuBptXr3GMOk8LQyIxVh0GoI1BHmCK8wxXBJ42ZY0Zkv1H6Hb51XKLOxo9RHZtk6ozYMQq3Di6spU62I2KsDY7EA7U7Dz5tfO3+1OPBpukZPl4Vb4X2ecyDmXRfeO7HyGlgfOobGbHmgldkNT4fJY8y3S172+nwrrOJcMgYLysOUI0OXUEeLZgdfOsuTgoG8bHToq/PpT92ymOrhL4GOC9u6FKDuqb2022t0/SszFuNGtfLoNbAG4sT4jyrTxOGlBACOovuouD55TtVSTASXuI3a/QrSpmj3kX4oqqM9jcH2iRc3voBm6db3v40xn1036b2rQi4fMw5YiaNWIzNl6eJG59K3O0XZ9WEQw0TIUjEZB2e1yJCRqHJJvv08KNrZXLPCLUbMCFroQw6WsDuN7X6darRZmsBa+twvRVGtx4G/j0NX4uBYlT/Vlh/PlWhhOz+Ic5CojVtGc2uRfy3+lPa/Ibz41zuR1H2bRfgSv+1KF/wKDf8Az/SutJqpwvBLDEkMa2VBbpcncsfMm5+NWb1alSOBmye8m5IaaY1OJpjVIoYlFFFMQUUlLQIUGnA0wU4GgZIDS3qMGnXpDsixjHLlHXr5VSWPy+NaDrekK00Fmc6WG29NjTrWg8V6aYaBqRWF6UAnarHKpViFA9xTsOo19L02U+A/4FXjDUMmG28qKHuKwfodb/MU1yTv6VO0VNKa06FuI1XrahX8RvVoRaU0xUC3FnBOctj0Nvh0qYmooBYetPJqIrEJptKaQ0yIlFJRQAClptLQA6ikvS0AOFFNpb0BY69F6aGpb0DsW9Lem0UUA+kptLekAtqLUl6KAI5BUIgJqyRRTAiSIincvxp5ptAh1JekvRQAGmk0t6bQAUUUUAFFF6KAC9Oro4sQuFwsMiwo7Tkli4ubD3R9KfgsJh5cYzRgNGsZlyWIXOCARYjbW9ttahuNS010lLl1x8zmQaL10WInXE4OWZokR4SMpQW0NtD8Cav4vGLHJh4ORGyzImYlRm7xy6UbxrTLvdxx4ebo469Leuq4fhVilxgVFYRKHUMLgd1mA1+Xwqrj40nw8WI5axu0ohbILAgki9vl9aN4npmo3fPPHydHP3ovXZ54xiRgOQnLy72798ma9/1363qvwzhSvhcRGACyyyKjWGa6ZcuvqPrRvJ/hG3Sd9/VeByt6S9bXEIwMDh2sASz3Nhc6tuaOy8YJnzAG0LHUA286e7iylYfzqF9q/tZi3ozVsY5BDhY4bDmzfiuSBmVfdW/Tp8j41su8cU8WCECFHUZmIu5Jza/5frS3E46e3TddfV+Bx2ai9dRgkWCPFsEVuTJZQ4vpe1vrUGPjSSPDYkRqjPKEZVFlNmIvb+H60bgempXfPdfrRz1Jeuk7V8J/HjMagc60dgLDMDb8iPlSdscKsYgVAAArjQAE2yC58aFK6FPTShvb/wBa+5zl6S9dNxzhqpgoiAM0eTPYa99Te/xtSpw0ScMDBRnTNJewzEK7XF/3b/Kjeux/hZbnHyVnL3orc7RxgRYUhQLwgmwAubJqfGsKpJ2ijJDZLaFFFFMgFFFFAHS4zEBMNg3aNZAA/cb2TcW1/OtWDDJHjXWNAo+63sosLl9/yrnuH9ockYilhWVUOZM26nfqD41EvaGT7x950uRlya5cv7H638aqcWdKOfGqfy8OqVMtcM/s/E+qf9tdD94TnwRNGpZoQySkXZSB7I8rAmuY4jx/mRGGKFYkY5nC65jv0A8PpTcXxtmlhlCZTAqgC5ObKb+Glxek1YQzRxqk7qvD4ts0ODuxGOMnt8ts37wEgNJh/wDwEP8A7pf9RqtB2iyyzScgETgBkLaaXDe7re/1qDifGWlVY1jESRm4RL+14k2Gup6dafiR95CMe7dNePi7s22/tYen/wBJpcJjeVBNL+zjDf8AdLoGHyJqgO1bWz/d0MwXLzutvG1v1rOXip+7vhyl8780uSb3ut9LeK/WlRN54xbcX3ufXnVI3e2EISCJV25jsP4szfrVTsWwEkpbYRXPpcXrPx3F2khjhZLcn39bnSwBFtNLfKmcK4kYDIRHm5kZTciwPvbU/wDWit5YvOprr+jS7RMJoosYgtmvG48CCct/r9Ku8T/tOH0T/vrAwvEiuHkw7R5lkswNyMhHvbeQPwrRi7UsAC+HR5YxlEx9oDxItf6jekSWSEnbdN03x4rv6mjHOEXHOyBws3sN7J1AsaqcfkJkwuSwhbI8aqLAEsL7eRX5msqPjDCKaNlzHENmL3sQb3OltaX+lyYooTHcwPnVrm9gb5LW9PkKKp2Es8ZR2+r3XX0Oukxq82cSa/diuIT4xWNvr/irH4xGZhgQdTKozfxcssfzrD4pxEzStLly58oKgkjQAWvpfar0faA3w7cm/wB2QoNT3rqFzbabUVXJKWojkuL6v68/wdDxHAsy4u5Uq6KUUG7AxrfUW01FVOF43l4XCk+y8rxt4WYyDX42rA4fxdop2nyZs+fMuws5vvbxpuJ4mWw6YbJlEbFw19TctYWt/e38qNvgD1Mb3rh0/wB0/wCTV7ZwhPu6DZI2UegygVzdaHGOMnEcvMtjGpUm98xNrttpt9azqsiqRj1E4zyOUev6CiiipFAUUUUAFWFxpAVQB3b+Ot77/Oq9FQnjjP8AyV+qJwnKH+LomixOVStrg3+oAv8AK4/iNS/0gbk5R3jex9CCNPWqlFVy02KTba7Jx1GSKST6J48WQLb3LE6694W36ePrTxxA+A3B+Vrevsr8qq0US02KTtoFnyRVJk33nVjb2iLi52BBt6aVKOInTQdOp17wa3zBP8VVKKJabFLtAtRkj0yeTFXUrbc3v8vADwFPkx1793cW38yfDz/5qrRR+GxeXr0g/EZPP16ZYkxhN9NwBuejZr/pTmx1793cg79Rfy8+lqq0Uvw2Ly9ekg/EZPP16ZP958F6uRr+2tj0qQ8QJNyvid9d1I/0gVUooemxPtfdjWoyLp/sWIsWVFgB7QfruCCPy+ppBirbDTu6X/ZN6goqX4fG3bRH3+SqssnGnwG3TQbMNQN/aOlMxGILm5FrX+pvUNFEcGOL3JchLNOSpvgKWkoq4qCiiigAooooAKKKKACiiigApaSigBaSiigAooooAWkoooAKKKKACiiigAooooAWkoooAKKKKAP/2Q==">
            <a:hlinkClick r:id="rId4"/>
          </p:cNvPr>
          <p:cNvSpPr>
            <a:spLocks noChangeAspect="1" noChangeArrowheads="1"/>
          </p:cNvSpPr>
          <p:nvPr/>
        </p:nvSpPr>
        <p:spPr bwMode="auto">
          <a:xfrm>
            <a:off x="198438" y="-2332038"/>
            <a:ext cx="3429000" cy="5181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1400" y="1092199"/>
            <a:ext cx="2433638" cy="36704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3429000" y="907637"/>
            <a:ext cx="5486400" cy="4832092"/>
          </a:xfrm>
          <a:prstGeom prst="rect">
            <a:avLst/>
          </a:prstGeom>
        </p:spPr>
        <p:txBody>
          <a:bodyPr wrap="square">
            <a:spAutoFit/>
          </a:bodyPr>
          <a:lstStyle/>
          <a:p>
            <a:r>
              <a:rPr lang="en-CA" sz="1400" dirty="0"/>
              <a:t>From #1 New York Times bestselling author Gordon </a:t>
            </a:r>
            <a:r>
              <a:rPr lang="en-CA" sz="1400" dirty="0" err="1"/>
              <a:t>Korman</a:t>
            </a:r>
            <a:r>
              <a:rPr lang="en-CA" sz="1400" dirty="0"/>
              <a:t> comes a hilarious and heartfelt novel in which one middle-school troublemaker accidentally moves into the gifted and talented program—and changes everything. For fans of Louis </a:t>
            </a:r>
            <a:r>
              <a:rPr lang="en-CA" sz="1400" dirty="0" err="1"/>
              <a:t>Sachar</a:t>
            </a:r>
            <a:r>
              <a:rPr lang="en-CA" sz="1400" dirty="0"/>
              <a:t> and Jack </a:t>
            </a:r>
            <a:r>
              <a:rPr lang="en-CA" sz="1400" dirty="0" err="1"/>
              <a:t>Gantos</a:t>
            </a:r>
            <a:r>
              <a:rPr lang="en-CA" sz="1400" dirty="0"/>
              <a:t>, this funny and touching underdog story is a lovable and goofy adventure with robot fights, middle-school dances, live experiments, and statue-toppling pranks!</a:t>
            </a:r>
          </a:p>
          <a:p>
            <a:endParaRPr lang="en-CA" sz="1400" dirty="0"/>
          </a:p>
          <a:p>
            <a:r>
              <a:rPr lang="en-CA" sz="1400" dirty="0"/>
              <a:t>When Donovan Curtis pulls a major prank at his middle school, he thinks he’s finally gone too far. But thanks to a mix-up by one of the administrators, instead of getting in trouble, Donovan is sent to the Academy of Scholastic Distinction, a special program for gifted and talented students.</a:t>
            </a:r>
          </a:p>
          <a:p>
            <a:endParaRPr lang="en-CA" sz="1400" dirty="0"/>
          </a:p>
          <a:p>
            <a:r>
              <a:rPr lang="en-CA" sz="1400" dirty="0"/>
              <a:t>Although it wasn’t exactly what Donovan had intended, the ASD couldn’t be a more perfectly unexpected hideout for someone like him. But as the students and teachers of ASD grow to realize that Donovan may not be good at math or science (or just about anything), he shows that his gifts may be exactly what the ASD students never knew they needed. </a:t>
            </a:r>
          </a:p>
        </p:txBody>
      </p:sp>
    </p:spTree>
    <p:extLst>
      <p:ext uri="{BB962C8B-B14F-4D97-AF65-F5344CB8AC3E}">
        <p14:creationId xmlns:p14="http://schemas.microsoft.com/office/powerpoint/2010/main" val="41342029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362200" y="83403"/>
            <a:ext cx="5638800" cy="830997"/>
          </a:xfrm>
          <a:prstGeom prst="rect">
            <a:avLst/>
          </a:prstGeom>
          <a:noFill/>
        </p:spPr>
        <p:txBody>
          <a:bodyPr wrap="square" rtlCol="0">
            <a:spAutoFit/>
          </a:bodyPr>
          <a:lstStyle/>
          <a:p>
            <a:r>
              <a:rPr lang="en-US" sz="2400" b="1" dirty="0" smtClean="0"/>
              <a:t>Author: </a:t>
            </a:r>
            <a:r>
              <a:rPr lang="en-CA" sz="2400" dirty="0"/>
              <a:t>Katherine Applegate </a:t>
            </a:r>
            <a:endParaRPr lang="en-CA" sz="2400" dirty="0" smtClean="0"/>
          </a:p>
          <a:p>
            <a:r>
              <a:rPr lang="en-US" sz="2400" b="1" dirty="0" smtClean="0"/>
              <a:t>Genre: </a:t>
            </a:r>
            <a:r>
              <a:rPr lang="en-US" sz="2400" dirty="0" smtClean="0"/>
              <a:t>Animal fiction</a:t>
            </a:r>
            <a:endParaRPr lang="en-US" sz="2400" dirty="0"/>
          </a:p>
        </p:txBody>
      </p:sp>
      <p:sp>
        <p:nvSpPr>
          <p:cNvPr id="7" name="TextBox 6"/>
          <p:cNvSpPr txBox="1"/>
          <p:nvPr/>
        </p:nvSpPr>
        <p:spPr>
          <a:xfrm>
            <a:off x="3352800" y="914400"/>
            <a:ext cx="5638800" cy="338554"/>
          </a:xfrm>
          <a:prstGeom prst="rect">
            <a:avLst/>
          </a:prstGeom>
          <a:noFill/>
        </p:spPr>
        <p:txBody>
          <a:bodyPr wrap="square" rtlCol="0">
            <a:spAutoFit/>
          </a:bodyPr>
          <a:lstStyle/>
          <a:p>
            <a:r>
              <a:rPr lang="en-US" sz="1600" dirty="0">
                <a:hlinkClick r:id="rId2"/>
              </a:rPr>
              <a:t>http://www.youtube.com/watch?v=UtPdqV2crQ0</a:t>
            </a:r>
            <a:endParaRPr lang="en-US" sz="1600" dirty="0"/>
          </a:p>
        </p:txBody>
      </p:sp>
      <p:sp>
        <p:nvSpPr>
          <p:cNvPr id="2" name="AutoShape 2" descr="data:image/jpeg;base64,/9j/4AAQSkZJRgABAQAAAQABAAD/2wCEAAkGBxQTEhUUExQVFhQXGBQYFBQUFRYVFRUUFRQYFxUXFBQYHCggGBolHBUUITEhJSkrLi4uFx8zODMsNygtLisBCgoKDg0OGxAQGiwlHyQsLSwsLCwsLCwsLCwsLCwvLCwsLCwsLCwsLCwsLCwsLCwsLCwsLCwsLCwsLCwsLCw3LP/AABEIAQMAwgMBIgACEQEDEQH/xAAbAAABBQEBAAAAAAAAAAAAAAADAQIEBQYAB//EAEYQAAIBAgMEBgYGCAQGAwAAAAECEQADBBIhBTFBUQYTImFxgQcycpGhsRQjQlJiwSVzgrLC0eHwFSQzklNjhKKz8UN0g//EABoBAAMBAQEBAAAAAAAAAAAAAAECAwAEBQb/xAAqEQACAgEDBAEDBAMAAAAAAAAAAQIRAxIhMQQiQVFxEzJhBSOBsUJDkf/aAAwDAQACEQMRAD8A8amuFO6ulVYpSFjaWam4XDZ82sZVLbt8cK6zZnuA3k7hQsRyAWbLN6oJ8KV0I0Oh5Gpu0HIhLYOUKGMbzIks1R7H1ggn1dcx4Jxnw0jxomW4BW1qZh01ouDS0xyhW3xnzazzyxEUqJlYjfBI9xp0RyPwXeAWIrRYNtazmCNXWFaK7sDo8zqIWWtmwCGZjCggCBJLETAHgKPdsBVJzE6IQIj1+ZnkKBgsU/qqJJJIEE6wQY56GrrDC3l7ZWMtsdqP+C548d1NKbiyMcSmqKMtXF6fj7xdzlGY7uz2pI+7G/l5VL2f0Uxt7UWii87hyfA6/CneRJWxY9PKTpKysdpqNcM1abYwJw9xrTMGZYkjdJEwJ8aqI1oumrDHG1LSU2011YVmcQNa1ePSTVbisAiRmUsSASQ2UCeWmtcWWO56uN1yVGIOlAu4dgASpA5xVheUKC6mRuWd6seB8qi4a6wKnUqxytMkNO8HnUZcnVF+iBR7B0o+0cIFJKarJHh3GgJaIt550zZY8pmaVqhmrQjb6WaCWpwalMohc1dTKWsNpBqaJNBpKzFcQ6XChzKYPdXX8Y7+sSRy4e4UA0tANEpcWQI0nKVzccp4UuHAyv4KPe39DUVFkxU0WIAUc5bxjQeWvvpkhZNIds1iDppyNSssNUWIOnCpWEtydapH0c8n5LjZ6VoNk7IxF8kWbbPHrRoB3SdJqjw2kV6bf2u+zsLhbdoKHuL114kT60HL8Yn8IroTpKuTm0KUm5cGa2ZgWe6tov1TlsssG7L7ogcas+kGxjg7ttXPXK4BkyuYzDDQyOHvFW3SWyBtDC3lEC8bLH2gQJ9xX3VbdOLIxGHdlHbw10ZvZIUt/wBrA+VB5e5flDR6VaJLynt8FD0ptrYxVlLKi2gFpgE0Ms2pJ3nQAa8qs+lO2rlnaFoC4wtgWyyT2SGYhpHh8qrOnR/z1v2bH7xqy6e7Dk3cWzaLbRVQb82bVmPLWha7b9DNSqenw0ZbpKjfSb2ffmJ8iezu7oqreySsLvPDkOZNDW+d+8nnrSriyRvII5eqR3jnXVdJJHFjdyb8ldjbBT1t9VmNfsxy3d1WOKMgmqzFerNQyHYindZtuO9T8xQLF9oAgHKZEzod09/9KNhz2zO4iD4f+4oVxClcrR1xbobdvspkEg0C9iHaMzExuHD3CiXNaDcNLPkqmDoi0iiupR0PrqbNdWCCmlFMJpJrAoJNSMMoJM6wCYmOI/nUZWqTho7Xsn5igBhkc8AAO7f7zrRwdNKiW7R3qaOjniIoWyM1YdQKsMFZLTAmBJjlUfZ1gMQWBK8QDBPnWqwa2/spBA1aYyryOna5VWCZzzdELZ9kEgcyPiYrcelExiLa8BZUfE1lbd1cywoEMD37xWr9J4H0hT/yV+bV0L70vkn/AK5fwW22212UeP1f8FTtn40f4nisO3q3QNDxKoJH+0n3VVbeeLmyk4jqz5Sgqm6TY42dqtdH2LiHyygMPMTUIrVt+H/Z0yeh3+V/RY9Pj/n7YH3bP79M9IhLY5bYJ+sSykAnXM5GvwofTy5m2jZKiQy2Msccz6RV90jXB28amKv4hc1tQBYUBmLKSVYwSRvOkcqynSj8CvHqlPf/ACRjemLkYu6vBCEQbgEVRlHxqiF2KsulG17eKxL3bQYKwWc0AllEEwN24VH2XsLE4kzYtM6gwzaBQe8k/KuqE6irOSWPvaRAxT6VTYw6RWy2P0SuYt7iJetKbPr5ix017QIGokH3VlNpWlVyqtnUGA4BAbvAPCllKy0YtK2Qxayr31WdYYO4idx1Hlyq8x69maomPZPnST8HVjao66y5JAg5oMEkbuRqEx1on/x/tfw0JVrnbtlEh2alUUwrRbYoBukdlrqLSVgayItqaVbWtGWjEUAOdAOqo+Gtet7J+Ypp0otltGj7p+YrC6mxttY3URTO8+6ooJo1glawrT9l1g2IAkSOY3+6rS2+ndVNhL4JGXTmKsUeK6IHPIlrcnT416TtvYlzaC4O/ZK5Wthb0mMuokgcYOYRXluHub6s9n9IMRattatXWVGmVEcRBg7xPdTTUnTjybG4q1JbGp29tK2+1LfbVbOH6tczGABa1fx108qq+l207VzEXLtpiyNBJK5YIAGhmSPIedE6HdDlxitfv3TasBsisCoZ34wW0AHzpcXst8BtC1azZlL2yjMoOZHbLqDpOhHlWhUX8IecZSjvw2V2M23iLqWLVwi2EH1TlShyHsqS+8qBuIovSHo/9B6oXXF17g6xgshMm6M/rEnTXTdW39MWy89hMQu+ySjx9x4ifBo/3Gs/6WT9Zhf/AK4+dLGdtUPPFpTT/ATp/s+zhxh7di2ttHQuwEli2kZnaWMSd540H0W7S6vG9WT2bylY5sozL8Aw86leldu1hP1J/hrC7Kx5tXrd1f8A43VvIGT8Jpk7gK+3LZ6SuF+hYfatzcz3DZtnjlYHIR5Xj/trym+AK9X9Le0h1eHtLuctdbwUBVn/AHH3CvKsXWxbxtj5aT0oj4gkiTVSV0NTsRdNRWFJNk4utiP1Qyftfw0Jko5PYPtfw0GaKqjqQyKUCKVTrTnNI+DVsdNJSzSVMWgYEUZWmhC5NPDigLJMdco1g+t7J+YoQo9j7Xsn5isIRjcPKiIaUmnJRA3sGskTU83SRHyqrZYgitl6ObHW3rykSGsPa0G43mVQe6IJp4ukBK2V+A2ddYFspVSubO3ZBUMELLPrAMygxO8VP2rsRsPJLBgrtafKCAtxVDESd4hpBq+2diQdmG03+olm61o8eziQLq/C2fKo3SnGqz3bSsrB8QLxKmQPqUtwSNJnPPlTqbbGcEkTPSAvU4XAYUaKto3GHAu29j3yW99W3S9usGyL53t1SseJ1tnXzDe+q/0wL/mLI5WVHuZh/Kpm32/ymxh+O0f3f5ilvZP5KV3SXwah7638Zj8Bc9W7aRl5glMrx3+ofKsb6Xky3sOp3ixGncYpelW1jhtuC7PZBtB++2y5X+BJ8q70yMDiLMcbR+LUsNpL4Hm7g/kJ6VVzPg1G9rWX3lR+dZrpq4+lXLSqqpZAtIFUL2VUGWje0k6mvQuk/Ru5ir+BuAgWbaqbrMYgAq0R3xWF9IHUnaFxrd1WS5kZ2Q58reqw03ns7p40cc7pCZYVbL70pHtYX9T+Yrzy9rWp6XdKLOM6vJbdOqXIGdl7S6fYEwdPvVk3erY7jjSZLLJatiJf0qI9SrzVHNTZOG7Ilw/Vn2z+7UMMQdKnlJt/tH92opUVqvg64iRT1NNmlQ1PcbwPiupc1dQEtgA2tPIoCGDrUgODQYZbHKYqRhn9b2T8xQSKfY+17J+YrE6TEvCktPFcCadat61gbVTJNtp31Z7G2i1kMFCyWttmMkg2mLLGsbzxBqBaFStm4kWrofq0uAHW3cEow5GCKrEjF7kr6fdvELq5LOVRF4u2Z8qqOJ5VMxOy72HKm+uRnGZUYjPlB0Yr9kHv5V7f0K2lYvYI38Ph0sRnBQKo7SDXVQJHea8E2jtC5fuveutme4ZY/IDkAIEcop4yvYtOCik7Nz6Ybg63DudzWNPIyf3hRel1zJe2Vh+NtLBYci7oB+4ak7M2/s6/hLDY4jrsLoEObMxXRSqj1wQBI4EVidobfvYnGnEWlJus31Shc5QDRIGuoHxqUbezXFlJNJ2nzRc+laww2i7MpCsiZSRoYGsHjFQttdJ7N/D4UOjHE2YRmY/VtaWYEAyWJyT7J50zA9GsVi8U9i65GJ6s3PrGzNMiFcycpIMxvGkxW62Fj9m4K/bwCWheuswt3cSyqR1h+zJ1InSBu99PSSS9AScm3wmed7T29fxRUX7xymNNRbUc8iDUDwmtxsT0X4a9Z60Yw3J3NaCi2sRmBB1mOcVlvSVs+3h9o3EtKFQqlwKNApcGcoGgEiYrXdArh/wPGGdf81r/APkK0mlFUCC7mpblrsbY2xcRnwthUd0HabthzwzLdPra8iRXku3dn/R8TdszPVuyg8wDoT5RV/6IGjaKD/lXfkKrenx/SWL/AFv8K1r3oTK9WNOvJnb9RyKl5JBNQ7qGZoUSggbGLR9o/KoQOlHvt2P2j+7UUNpWUqOqCoUHWnkUBDRgaSynAsV1PpKANRHKzTkEUioafQFb8CNcp1gk5vZPzFMy0XDqRm9k/lWCqFsg8akLUI3yN9EXFisSnBsm5oIPCjFpOlBUZhoalbIw2dzmMW0Ga4RyBACj8TEhR48gaoiKR7d6Jz+iX9rEfKvG9nbNv3yEs2nuMY0RSY7ydyjvJFe1ejXEl9mOSAozXwqruVQNBzPidTXl3RPpJfwbp1VzsFk622dVKyM2h3NE6ihBvejpyJVFMJtjobdwlpHxFxFuOezZXtEKNSzvOg3CADqRrpXpHQXHYdNnX8Raw1uybIuBnBzFyiBsxcjNHaGhqn9N1vL9GvASDntn4Ov50JH6jo0xUQb7e/rbwB/7Fo6rijJaZP4Ml0T281m9icSzTdNi8QzHU3rhWCT4mfKrP0Z9GmxOIXF3WKWLTghiYN29mEKCd/aiTz0rL9GtjNjMVaw6mAx7Z+7bGrnxjQd5Fbja/SFTtLB4DDDJhcNftLlXc9xSJJ5hTO/eZPKtN1shcfFsrPTG36Sb9TZ/irQ9AT+gsZ/1X/iFZj00H9Jn9TZ/irR9AW/QOM/6r/wikk+xFEv3H/JnPRAf0kn6q78hUD0iN+kcX+s/hWpfodb9JJ+qu/IVW+kRj/ieLB/4n8K01/ufwSa/aXyUoeBQs0zypFE76VmG6nIJUyDe9T9s/IUBl0o90dj9s/IVHBqbOtCKKKlDNPU0A0EiupuauogpjaWg56cLlKBxYUCi2dzeyfyqIt2N9Gt3ZDx9w/lWNpdgezRECmoZU8qKjEcKI7jsTraxuNW638mEEb7l557xZtpA996ao0Jar/6PmwYI16q80jkt62gBP7VmPOnRBquT2L0TvOyW9rEfKvFS0qrbjGte0eic/olvaxHyrxS00aHiKXE+6Q+X7YnsHTRvpewLV/eba2bp7sv1dz3Bm9wqu9Ix6nZmAw0wSqkj2LevxerP0YouL2RewjnQNdtnuW6M4+LGs36asTmxtq0PVtWR5G47E/8AaiUkH36Sk/s1e0E9ClofScS/FbIynlmb+lZbohmubTsaSxxGY+TFmPumrv0SbYtYbFut11RbyZQzGFDBpAJO6da0O19rbN2U1y7g1S/i7hOmcuttWMt2h6g7hruoybUmq5Fik4LfgzvppsP/AIiDlbK1q0FMGGYFpCnid2nfWj6P43CbO2a2Gxt4G5e6xrlm127ii6oGQ5fVMcSRrNZDaXSnH7VurYXRXPZs2tFEa5nbfAjfWu2b6NcLh1D4u41195UHJbB5adpvEkeFPHE5RSZnkqTcTH9FdtfRLt5sDhzeuNK27l6SbVrvS3xJ3mRuHfVb0m6UYjGsPpItykgZLYRh+HNvI7ia9VxePw9u0beHtpaTXRFCye+N/nXl3TKwOu61RC3RO7QXFEXAI/3ft1T6aTvyTk5UUT3OVBIJPZBnkNaJbtzv0A3n++NLcvHcvZXu3n2jxoMmtjmwbBADoSxO8boFRnw5HKp90QNKiWxJ1NI0aM29wPUcaG2lSrrcBQWWKUtCfsBmrqNIpKxXURGflTNaJliiLfFYN+gAtMaPh7J7XsN+VPD0ay3rew35ULF1sryCKItw0268mkWsMSrJkxuFXuzMd1ROgZWXLcRvVdOR84IO8ETVHYWBPGrXB4I3VZhAVBLMSFHcJPExoONOjlybs939HuHVNnOEnKescBjJAuWw8E8YzRPdXhyoD7q926AWj9AKDfGXwYWEBB8DpXjG1djX8Gwt4kIrncFdW/dMjzipYn3MbqYvTFo3HoQxJF7E2oJUojz9kMGywTzObT2Tyqo9LmDtjFPe+lW3dsg+jqCXQAAdpgSBxOsVSp0ou2rH0ew3VIdbjJ/qXWO8s+8CNABERWdvWN58/OnUHq1MCyrQoMBnotoZiFUEsSAFAkkkwABzJNAVSYAEk6AcSTuAHGvWugvQ8YPJicUJvt/oWBqUn7T/AIu7hNWSbZtJe9ENgpsvDdZcAOJuCXP3RwQHkNJ5mqfpNto3O1ru0A/Ktbt7ZZv2yblwWtOJ0XxNeVbWBtLlLK+8B0OZCO41R7FYRGYe9fuobnVsFE6E66b4HGoO08YLmHZSNVZXXuJ7LDzBHuqHjsfdMdXuSBpvHIxy0p926j4a485bmZAyeLTp7pqaYZrYq30VRz7R+MfAfGn2LQym485VMQNCzcp4ChX10U/hHwkH5GinERZCxIJOvIgz8QRQOYMXVwcsgjeCZkcSDzoPVDlTbVorcAPKT4FZ+RodrrCNAY57viaFCuHoUoBQri6UlzMp7Ug8jTGuGkaKQi0wJSup+auoHRbADWhth6arRROvrB3XAKCtHw7k5h+FvyoFy5NSdn25zH8LflWGfFsfawo40U4QcKb3UayaBzSlLmx2Cs6a1dbIxbWmKhlRHK52a2LgUKZDKkasNY8aqwdNKW3e01FNVog5SvUbzHekdltjDYFDZtKCDefW+5PrOeCsTJJ1OvCsPjFLsXJJcmWYmSTzJOppl24BqN9Nt3iaMYpBlKctyMymji8Y4fnTWkefCgimGqze+ivZee6+JKZjbypYkdk3nnX9lRP7Vem7bxaYGy2Ic9ZfjKuY/aPADgKidFsGMLhLFsgB1TM4/wCbcAZvdJHlWH9Ju1Tcvi3PZQDT8TDU+6Kt9sS8EUO2ekF7EnNecnko0UeAqLh8TmRrZ0B3e1wPviqu49Ow7a1MsE2RdyXgzEghhxjcdR8Kf0gxAa+zaCcpYAyM2WDrTMZ2WZgYkAjvJ/rVc3M76BLKyXh2DrkmDMoTuk7weUxTrWEuAxBHdEzUO2KsPpDBIzN4SaByydcCrFssX7VwiIOsA8W/lQmM6zNRlQk1IKkCgCT/ACF2gUbIFJOUESd+/T+++q+6vKnMDxobGgVx7AshrqfXVqL6mBdAd9M+jii0tACbQEWBUjCwpJiQQQRJGnjTDTrakmAJPIVgNtknq0b1SVP3W3HwYfnUUllJB0jhRL1pl0YEeIilU5hB3gEqe4bx7taDAhoY0a1fjSowNKpooRxsKWqRs/DXLtxbdpS7uYVQNSaDhMO1xgiKWdjCqokk1uOj+z7mz3dnKDENbK20VgxtBiMxcjQNGgAp0FI1fQj0Yrbm5j1R3IhLU50T8T8Gbu3Ck296McNbDYgPcREhmt2kz6AgkhWMxxIB3DTlWlXpHawlm1auFnuhFzDiCRJLMfGjbax5xOFuLh5zOhjx3x+VUpcIaqKu/tK3dRbllw6ZjmIkFSTIV1OqmPlXlHSe8WxF1jxY+4aD5VaYXFXMK5VxDMgW4viAVPip/OoW3kViX4n40qnaKxMzfbQ12GamYmm2W3UBzTYPZy4m3lnLdX/Tbgfwt3fKs3ibTIxVhDAwQeBq52feyEMpq5xOy0x1t3t6YlFzZeFxV3iPvcjRqyWSPkx+HYCiM5PhXW8G3d76MMIeYoEPp27B9ZSm6KMMD3/ClGAHM1jfRIb3AaCasvoK9/vpRhk5UKHjCisrqtOoTkK6tQ9FHNKK0AwVv7g91EXZyM6qFURvgaT3jjFJQ7gZqakrcyII0LzrxyjSBykz7qvzYtbskd8D5RRbuHAVWhSASNBwmdeXGtQHEpdngulxWMgAFZO5uEVCsKcywDvHDvrSOFzysbyVAG7Q7/CaNhbes8BqfLdRaMoGWbCNrCmBPDkaJa2dcPCPGtC/GutbhW2G+mS9gA4S2SsfSLo0ff1Vrd2fxMZ8qZgmy3wWJaWBJOpOs60y7JObuA8hppSW1JNZ3YunSzV7U2Bfv3OuF1FRmBzMwGkjQzrGXNEcQK12yb1uwnVowY8W3+enCvKMRj7j2whYwsaA8KSxtJrbgqx5zOnnTRlW4Gr2Lv0q4eGF5Zi52W9ofzHyrFHFygHIaVuvSHiA2AtnieraOU/+68wtXuFM/Y0OA7tTbIphaus3NaA5Lt3INWOydsvh7guJvHDgRxFVLNTVesA0eLQZ2K7szZfCdPhFLg8Dcu6IjN4DT31oNidFbjt9aCFUKTHEkCB4f3wrc4TDm2oFu3lA3MFmY5JvY8OFef1XXLE9K3ZbHg1bs80udGMUBPVNA3wP51V3bTKYYEHkRFez9rfLj2rDZe0PaldOJ3VC2tsS3iBF0BX1ysDqYAMqeI39ngK5sf6pJOsi/wCDy6ZPg8hJppFT9q7Oaxca2+8ceY4EVDy168ZKStHK40Dy11ErqaxaJKmATy+fCh23KmRv3z30+7pA8z+VCJpC9DncsSTvpbV4qTxB3g7jTV3U2KAWtiRbW2W3sNN0A7+Rmju43KIXeZ3k99RsOureQ+FHis2GMAcV1ldB40aN1Ig3eJ+dCxmgiJvqy2VsR7qG4CoRXCMSTmk78ojWibAxS2X617YuQdFb1R3955VoNrbd61MORbVA7KzhBChi2gPPQDWnivJDK/FGV6QbHFq6MmiGI4xzH986rrd+0p+utEsPutCHvI/ka2m2wGt67xqKz9hALbsw36AH++/4U2kmU3SHaJxIyxCgdkDdI3VjAde+tVdYZoHjVDily3G/veJrJbDRfgCmulTbFkRUa1zqShojDbliN3uo+xATftAKGOdYB3EzpPdTWuVe+jyyHx6T9lXfcTqoAG4c2FTyz0QcvSDFW6PYsFhoJU7o1zCN43kzGuuo4SKc+Otr617MTIKqWuDwCKIA8hRMPbUJG4HeOfju/uaaSo0UA9yqAP518jKeqTbPS00lRDL2lJZVWNMggkgceyFzL50b6QGA+sDA71LjQ8CogEH3Vwt/g3fh/MGlNjNvQDxSD86zkjJMzHTfZuez1g9e1vgQMh38ZO8Hjv3157Xs+PsZlIM9pSGgFjr4LPGvHLiQSORI9xivc/S8uqDi/BydRGnYyKSlrq9Q5wrDiaC5p7H+tNUTSNl0hwGlPs29aQjhSloDnkDSphaC4bVQecn3migUlpIVRyA+VKONCx6HKsgVZ7P2QTq+na3e4/nXbHsggHz+NaC0N/iD8B/KmihWVm08KEWFECgHE/5VY3qfiHmrDbw7DEcNTVFhXXqiWPZkgcyx3AVRHLLkk4naRuAAbzw76PjNo2sMOpfDLebKCS7sqjMJ0VRrvGs0PZmz8jZmIncqzJBPPvoPTNZxNw8NAPAAD8qfwTZmcSwZ2YALJ9USQOQE61Q7Qbtny+Qq4zakcqpceO2398KVDQ5B23ovW1GQUa1bLGFBY8gJojjusrZeiifp0hZ+quAEg5c0oQCfBT7qq9l9GGbtXdB9wbz4nhW76O4LqnR1ARUPkQdDPdBJ8q5up7sUor0Wxwads2bIT6o00jWRuHqru8fDvogwlwfaPj2V/KnWLmXULJHZI3a7wRz3n3Uf6Y7SCiRumQw8xXydSs7WwD27g1GbxlZI79PCnKrkSSR4wZ8+VDGGtAybFsmdYUndxy7t9EbHOdQsru4nyAA5fOjKPhGUvY0htJA3gCTwOkg8/wCdeM48jrbntv8AvGvW8dihaQvwVGYyTI7Og13HT3tXkFwTJO817P6TBrUzm6iV0Drq7Ka6vZOY5jS26HRCakdCHqeNJe9WOZA95ps09zLIO8n3D+tBIzZLZqdbPzoGanhq1Bsvtmt2aubR1Pgv51ndlgsQq74J9wJPyq8go+UxIXtRrBkaE7pqkRG9yXfsK4hhIqp2r0az5SjQBrl4TV4LRgmNwBI467qIDuoNB2fJmMJnOIRYjtdocBlP9KTpQB1nfWjQZWzFZ000kjSDpv4D31nOkdsO4KEtwMSQPOrbabs5Jx7qRlLeCd3bKNOZ0FSU2KtwDTTTU6k89K1Oz9ksbeYDsqQCTzbkOP8AUVNsbOVTETOon46ePzqVt8FlCKW5Q4fYtsgZbS6fhFTE2SVhgoWOAjUcdBWgS3AmNJjzApjDuPf3UteytkaxglEHed4PCpY+HKhWgROnZ9b2Z3+RJ0oF7GAf3voV4CmX+DxYIhtSIDeH2WB8p9/mYhvvZpg5o0IHqgRvOvjrWJfapRsymCPcQd4Pd/e+KvNm9KLLiGbq2PrBz2W5iWGQ+cV4vVdJKMtUVaKxmi8tuYGuUQACdR7xx40UyBLM2p0AJBOvLSobbRRQW6y0BvzE2x82is5tfpciyLJ6xyIznVV5mSBm8AAPGuXH0+SbpIZySW4zp1tbTqQZZoa57O9B5kA+AHOsTm4U++5cliSWJkk7yTqZoJ17j86+hwYlihpRxzbbsdBpaZJrqsKCQ1zGmTSE0pUMGpbZlyeQjzO+mIa6wdCeZrAvckzTy2lRw1ELVglrsXaHU3VfiA0aT2ipC/GKvMFtawucgsudTCQxAJUyAQeDQQTw76xgapGGurnTP6uYZt+6DNZCyVm/t7fWZzsSRaBnhl9cb9ePvqZb2xbypBiGBiDwLGZmNx3RWUtYnC6GIBykDM5Pr9oNrocsD+5o1jGYfKJgEroAzyDCk5p3a5wInSKGoyii+/xQBZzHPDLPezo2/wAFI86Jf2nbZGA0liQI3y8gzMAxpuqhGMw5URG8yHd50Bj1e8Dziowx1nqgd7w/FpJzdiRMbuAoqWwHFWaS1tNBbyEbw0nkx3QOPqrr31Mv41c8ZzK5zMeoOriF17XP3Vk7eKsdWJcTFvMTnBVtc2UDQxKzPI03FY7DyMpb1llpPqFzIj72XL7qOoGlM0J2xakNJMMCNPWBQKW36HeYo3+IBrdxkJM5gCAyghbYLk79YOkka1lLuJw8ZZUNvOUvkjMpIWSTuDjxIpv+IYaGVQRM73uBTAUCYbXUsQO7yoajNFzjdv2+0qXHUG2RmAbeHzAHWTppPeaqtv7bS6qZOEyuUjLIGkliDu4ACqDal9OsPVeoYyiSY7Ika9886gPdomom3cRNRmuUHPTS1AI8mPD5V2ehlqZmjw4HlWMTFenkTUVWoyvWCOhq6lzV1GwUQzSGkrqQYeprrHqjzrq6mMuQgohrq6sFDVrjw8RXV1ZAY4Gig11dWMcW1poP9+ddXUUKxA2hrmNLXVvIERrh1Xz+VLNdXUWYSmikrqUIi/maSurqxjlpTSV1YI20dKMtLXVjBJpK6urGP//Z">
            <a:hlinkClick r:id="rId3"/>
          </p:cNvPr>
          <p:cNvSpPr>
            <a:spLocks noChangeAspect="1" noChangeArrowheads="1"/>
          </p:cNvSpPr>
          <p:nvPr/>
        </p:nvSpPr>
        <p:spPr bwMode="auto">
          <a:xfrm>
            <a:off x="46038" y="-1584325"/>
            <a:ext cx="2476500" cy="33051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3" name="AutoShape 4" descr="data:image/jpeg;base64,/9j/4AAQSkZJRgABAQAAAQABAAD/2wCEAAkGBxQTEhUUExQVFhQXGBQYFBQUFRYVFRUUFRQYFxUXFBQYHCggGBolHBUUITEhJSkrLi4uFx8zODMsNygtLisBCgoKDg0OGxAQGiwlHyQsLSwsLCwsLCwsLCwsLCwvLCwsLCwsLCwsLCwsLCwsLCwsLCwsLCwsLCwsLCwsLCw3LP/AABEIAQMAwgMBIgACEQEDEQH/xAAbAAABBQEBAAAAAAAAAAAAAAADAQIEBQYAB//EAEYQAAIBAgMEBgYGCAQGAwAAAAECEQADBBIhBTFBUQYTImFxgQcycpGhsRQjQlJiwSVzgrLC0eHwFSQzklNjhKKz8UN0g//EABoBAAMBAQEBAAAAAAAAAAAAAAECAwAEBQb/xAAqEQACAgEDBAEDBAMAAAAAAAAAAQIRAxIhMQQiQVFxEzJhBSOBsUJDkf/aAAwDAQACEQMRAD8A8amuFO6ulVYpSFjaWam4XDZ82sZVLbt8cK6zZnuA3k7hQsRyAWbLN6oJ8KV0I0Oh5Gpu0HIhLYOUKGMbzIks1R7H1ggn1dcx4Jxnw0jxomW4BW1qZh01ouDS0xyhW3xnzazzyxEUqJlYjfBI9xp0RyPwXeAWIrRYNtazmCNXWFaK7sDo8zqIWWtmwCGZjCggCBJLETAHgKPdsBVJzE6IQIj1+ZnkKBgsU/qqJJJIEE6wQY56GrrDC3l7ZWMtsdqP+C548d1NKbiyMcSmqKMtXF6fj7xdzlGY7uz2pI+7G/l5VL2f0Uxt7UWii87hyfA6/CneRJWxY9PKTpKysdpqNcM1abYwJw9xrTMGZYkjdJEwJ8aqI1oumrDHG1LSU2011YVmcQNa1ePSTVbisAiRmUsSASQ2UCeWmtcWWO56uN1yVGIOlAu4dgASpA5xVheUKC6mRuWd6seB8qi4a6wKnUqxytMkNO8HnUZcnVF+iBR7B0o+0cIFJKarJHh3GgJaIt550zZY8pmaVqhmrQjb6WaCWpwalMohc1dTKWsNpBqaJNBpKzFcQ6XChzKYPdXX8Y7+sSRy4e4UA0tANEpcWQI0nKVzccp4UuHAyv4KPe39DUVFkxU0WIAUc5bxjQeWvvpkhZNIds1iDppyNSssNUWIOnCpWEtydapH0c8n5LjZ6VoNk7IxF8kWbbPHrRoB3SdJqjw2kV6bf2u+zsLhbdoKHuL114kT60HL8Yn8IroTpKuTm0KUm5cGa2ZgWe6tov1TlsssG7L7ogcas+kGxjg7ttXPXK4BkyuYzDDQyOHvFW3SWyBtDC3lEC8bLH2gQJ9xX3VbdOLIxGHdlHbw10ZvZIUt/wBrA+VB5e5flDR6VaJLynt8FD0ptrYxVlLKi2gFpgE0Ms2pJ3nQAa8qs+lO2rlnaFoC4wtgWyyT2SGYhpHh8qrOnR/z1v2bH7xqy6e7Dk3cWzaLbRVQb82bVmPLWha7b9DNSqenw0ZbpKjfSb2ffmJ8iezu7oqreySsLvPDkOZNDW+d+8nnrSriyRvII5eqR3jnXVdJJHFjdyb8ldjbBT1t9VmNfsxy3d1WOKMgmqzFerNQyHYindZtuO9T8xQLF9oAgHKZEzod09/9KNhz2zO4iD4f+4oVxClcrR1xbobdvspkEg0C9iHaMzExuHD3CiXNaDcNLPkqmDoi0iiupR0PrqbNdWCCmlFMJpJrAoJNSMMoJM6wCYmOI/nUZWqTho7Xsn5igBhkc8AAO7f7zrRwdNKiW7R3qaOjniIoWyM1YdQKsMFZLTAmBJjlUfZ1gMQWBK8QDBPnWqwa2/spBA1aYyryOna5VWCZzzdELZ9kEgcyPiYrcelExiLa8BZUfE1lbd1cywoEMD37xWr9J4H0hT/yV+bV0L70vkn/AK5fwW22212UeP1f8FTtn40f4nisO3q3QNDxKoJH+0n3VVbeeLmyk4jqz5Sgqm6TY42dqtdH2LiHyygMPMTUIrVt+H/Z0yeh3+V/RY9Pj/n7YH3bP79M9IhLY5bYJ+sSykAnXM5GvwofTy5m2jZKiQy2Msccz6RV90jXB28amKv4hc1tQBYUBmLKSVYwSRvOkcqynSj8CvHqlPf/ACRjemLkYu6vBCEQbgEVRlHxqiF2KsulG17eKxL3bQYKwWc0AllEEwN24VH2XsLE4kzYtM6gwzaBQe8k/KuqE6irOSWPvaRAxT6VTYw6RWy2P0SuYt7iJetKbPr5ix017QIGokH3VlNpWlVyqtnUGA4BAbvAPCllKy0YtK2Qxayr31WdYYO4idx1Hlyq8x69maomPZPnST8HVjao66y5JAg5oMEkbuRqEx1on/x/tfw0JVrnbtlEh2alUUwrRbYoBukdlrqLSVgayItqaVbWtGWjEUAOdAOqo+Gtet7J+Ypp0otltGj7p+YrC6mxttY3URTO8+6ooJo1glawrT9l1g2IAkSOY3+6rS2+ndVNhL4JGXTmKsUeK6IHPIlrcnT416TtvYlzaC4O/ZK5Wthb0mMuokgcYOYRXluHub6s9n9IMRattatXWVGmVEcRBg7xPdTTUnTjybG4q1JbGp29tK2+1LfbVbOH6tczGABa1fx108qq+l207VzEXLtpiyNBJK5YIAGhmSPIedE6HdDlxitfv3TasBsisCoZ34wW0AHzpcXst8BtC1azZlL2yjMoOZHbLqDpOhHlWhUX8IecZSjvw2V2M23iLqWLVwi2EH1TlShyHsqS+8qBuIovSHo/9B6oXXF17g6xgshMm6M/rEnTXTdW39MWy89hMQu+ySjx9x4ifBo/3Gs/6WT9Zhf/AK4+dLGdtUPPFpTT/ATp/s+zhxh7di2ttHQuwEli2kZnaWMSd540H0W7S6vG9WT2bylY5sozL8Aw86leldu1hP1J/hrC7Kx5tXrd1f8A43VvIGT8Jpk7gK+3LZ6SuF+hYfatzcz3DZtnjlYHIR5Xj/trym+AK9X9Le0h1eHtLuctdbwUBVn/AHH3CvKsXWxbxtj5aT0oj4gkiTVSV0NTsRdNRWFJNk4utiP1Qyftfw0Jko5PYPtfw0GaKqjqQyKUCKVTrTnNI+DVsdNJSzSVMWgYEUZWmhC5NPDigLJMdco1g+t7J+YoQo9j7Xsn5isIRjcPKiIaUmnJRA3sGskTU83SRHyqrZYgitl6ObHW3rykSGsPa0G43mVQe6IJp4ukBK2V+A2ddYFspVSubO3ZBUMELLPrAMygxO8VP2rsRsPJLBgrtafKCAtxVDESd4hpBq+2diQdmG03+olm61o8eziQLq/C2fKo3SnGqz3bSsrB8QLxKmQPqUtwSNJnPPlTqbbGcEkTPSAvU4XAYUaKto3GHAu29j3yW99W3S9usGyL53t1SseJ1tnXzDe+q/0wL/mLI5WVHuZh/Kpm32/ymxh+O0f3f5ilvZP5KV3SXwah7638Zj8Bc9W7aRl5glMrx3+ofKsb6Xky3sOp3ixGncYpelW1jhtuC7PZBtB++2y5X+BJ8q70yMDiLMcbR+LUsNpL4Hm7g/kJ6VVzPg1G9rWX3lR+dZrpq4+lXLSqqpZAtIFUL2VUGWje0k6mvQuk/Ru5ir+BuAgWbaqbrMYgAq0R3xWF9IHUnaFxrd1WS5kZ2Q58reqw03ns7p40cc7pCZYVbL70pHtYX9T+Yrzy9rWp6XdKLOM6vJbdOqXIGdl7S6fYEwdPvVk3erY7jjSZLLJatiJf0qI9SrzVHNTZOG7Ilw/Vn2z+7UMMQdKnlJt/tH92opUVqvg64iRT1NNmlQ1PcbwPiupc1dQEtgA2tPIoCGDrUgODQYZbHKYqRhn9b2T8xQSKfY+17J+YrE6TEvCktPFcCadat61gbVTJNtp31Z7G2i1kMFCyWttmMkg2mLLGsbzxBqBaFStm4kWrofq0uAHW3cEow5GCKrEjF7kr6fdvELq5LOVRF4u2Z8qqOJ5VMxOy72HKm+uRnGZUYjPlB0Yr9kHv5V7f0K2lYvYI38Ph0sRnBQKo7SDXVQJHea8E2jtC5fuveutme4ZY/IDkAIEcop4yvYtOCik7Nz6Ybg63DudzWNPIyf3hRel1zJe2Vh+NtLBYci7oB+4ak7M2/s6/hLDY4jrsLoEObMxXRSqj1wQBI4EVidobfvYnGnEWlJus31Shc5QDRIGuoHxqUbezXFlJNJ2nzRc+laww2i7MpCsiZSRoYGsHjFQttdJ7N/D4UOjHE2YRmY/VtaWYEAyWJyT7J50zA9GsVi8U9i65GJ6s3PrGzNMiFcycpIMxvGkxW62Fj9m4K/bwCWheuswt3cSyqR1h+zJ1InSBu99PSSS9AScm3wmed7T29fxRUX7xymNNRbUc8iDUDwmtxsT0X4a9Z60Yw3J3NaCi2sRmBB1mOcVlvSVs+3h9o3EtKFQqlwKNApcGcoGgEiYrXdArh/wPGGdf81r/APkK0mlFUCC7mpblrsbY2xcRnwthUd0HabthzwzLdPra8iRXku3dn/R8TdszPVuyg8wDoT5RV/6IGjaKD/lXfkKrenx/SWL/AFv8K1r3oTK9WNOvJnb9RyKl5JBNQ7qGZoUSggbGLR9o/KoQOlHvt2P2j+7UUNpWUqOqCoUHWnkUBDRgaSynAsV1PpKANRHKzTkEUioafQFb8CNcp1gk5vZPzFMy0XDqRm9k/lWCqFsg8akLUI3yN9EXFisSnBsm5oIPCjFpOlBUZhoalbIw2dzmMW0Ga4RyBACj8TEhR48gaoiKR7d6Jz+iX9rEfKvG9nbNv3yEs2nuMY0RSY7ydyjvJFe1ejXEl9mOSAozXwqruVQNBzPidTXl3RPpJfwbp1VzsFk622dVKyM2h3NE6ihBvejpyJVFMJtjobdwlpHxFxFuOezZXtEKNSzvOg3CADqRrpXpHQXHYdNnX8Raw1uybIuBnBzFyiBsxcjNHaGhqn9N1vL9GvASDntn4Ov50JH6jo0xUQb7e/rbwB/7Fo6rijJaZP4Ml0T281m9icSzTdNi8QzHU3rhWCT4mfKrP0Z9GmxOIXF3WKWLTghiYN29mEKCd/aiTz0rL9GtjNjMVaw6mAx7Z+7bGrnxjQd5Fbja/SFTtLB4DDDJhcNftLlXc9xSJJ5hTO/eZPKtN1shcfFsrPTG36Sb9TZ/irQ9AT+gsZ/1X/iFZj00H9Jn9TZ/irR9AW/QOM/6r/wikk+xFEv3H/JnPRAf0kn6q78hUD0iN+kcX+s/hWpfodb9JJ+qu/IVW+kRj/ieLB/4n8K01/ufwSa/aXyUoeBQs0zypFE76VmG6nIJUyDe9T9s/IUBl0o90dj9s/IVHBqbOtCKKKlDNPU0A0EiupuauogpjaWg56cLlKBxYUCi2dzeyfyqIt2N9Gt3ZDx9w/lWNpdgezRECmoZU8qKjEcKI7jsTraxuNW638mEEb7l557xZtpA996ao0Jar/6PmwYI16q80jkt62gBP7VmPOnRBquT2L0TvOyW9rEfKvFS0qrbjGte0eic/olvaxHyrxS00aHiKXE+6Q+X7YnsHTRvpewLV/eba2bp7sv1dz3Bm9wqu9Ix6nZmAw0wSqkj2LevxerP0YouL2RewjnQNdtnuW6M4+LGs36asTmxtq0PVtWR5G47E/8AaiUkH36Sk/s1e0E9ClofScS/FbIynlmb+lZbohmubTsaSxxGY+TFmPumrv0SbYtYbFut11RbyZQzGFDBpAJO6da0O19rbN2U1y7g1S/i7hOmcuttWMt2h6g7hruoybUmq5Fik4LfgzvppsP/AIiDlbK1q0FMGGYFpCnid2nfWj6P43CbO2a2Gxt4G5e6xrlm127ii6oGQ5fVMcSRrNZDaXSnH7VurYXRXPZs2tFEa5nbfAjfWu2b6NcLh1D4u41195UHJbB5adpvEkeFPHE5RSZnkqTcTH9FdtfRLt5sDhzeuNK27l6SbVrvS3xJ3mRuHfVb0m6UYjGsPpItykgZLYRh+HNvI7ia9VxePw9u0beHtpaTXRFCye+N/nXl3TKwOu61RC3RO7QXFEXAI/3ft1T6aTvyTk5UUT3OVBIJPZBnkNaJbtzv0A3n++NLcvHcvZXu3n2jxoMmtjmwbBADoSxO8boFRnw5HKp90QNKiWxJ1NI0aM29wPUcaG2lSrrcBQWWKUtCfsBmrqNIpKxXURGflTNaJliiLfFYN+gAtMaPh7J7XsN+VPD0ay3rew35ULF1sryCKItw0268mkWsMSrJkxuFXuzMd1ROgZWXLcRvVdOR84IO8ETVHYWBPGrXB4I3VZhAVBLMSFHcJPExoONOjlybs939HuHVNnOEnKescBjJAuWw8E8YzRPdXhyoD7q926AWj9AKDfGXwYWEBB8DpXjG1djX8Gwt4kIrncFdW/dMjzipYn3MbqYvTFo3HoQxJF7E2oJUojz9kMGywTzObT2Tyqo9LmDtjFPe+lW3dsg+jqCXQAAdpgSBxOsVSp0ou2rH0ew3VIdbjJ/qXWO8s+8CNABERWdvWN58/OnUHq1MCyrQoMBnotoZiFUEsSAFAkkkwABzJNAVSYAEk6AcSTuAHGvWugvQ8YPJicUJvt/oWBqUn7T/AIu7hNWSbZtJe9ENgpsvDdZcAOJuCXP3RwQHkNJ5mqfpNto3O1ru0A/Ktbt7ZZv2yblwWtOJ0XxNeVbWBtLlLK+8B0OZCO41R7FYRGYe9fuobnVsFE6E66b4HGoO08YLmHZSNVZXXuJ7LDzBHuqHjsfdMdXuSBpvHIxy0p926j4a485bmZAyeLTp7pqaYZrYq30VRz7R+MfAfGn2LQym485VMQNCzcp4ChX10U/hHwkH5GinERZCxIJOvIgz8QRQOYMXVwcsgjeCZkcSDzoPVDlTbVorcAPKT4FZ+RodrrCNAY57viaFCuHoUoBQri6UlzMp7Ug8jTGuGkaKQi0wJSup+auoHRbADWhth6arRROvrB3XAKCtHw7k5h+FvyoFy5NSdn25zH8LflWGfFsfawo40U4QcKb3UayaBzSlLmx2Cs6a1dbIxbWmKhlRHK52a2LgUKZDKkasNY8aqwdNKW3e01FNVog5SvUbzHekdltjDYFDZtKCDefW+5PrOeCsTJJ1OvCsPjFLsXJJcmWYmSTzJOppl24BqN9Nt3iaMYpBlKctyMymji8Y4fnTWkefCgimGqze+ivZee6+JKZjbypYkdk3nnX9lRP7Vem7bxaYGy2Ic9ZfjKuY/aPADgKidFsGMLhLFsgB1TM4/wCbcAZvdJHlWH9Ju1Tcvi3PZQDT8TDU+6Kt9sS8EUO2ekF7EnNecnko0UeAqLh8TmRrZ0B3e1wPviqu49Ow7a1MsE2RdyXgzEghhxjcdR8Kf0gxAa+zaCcpYAyM2WDrTMZ2WZgYkAjvJ/rVc3M76BLKyXh2DrkmDMoTuk7weUxTrWEuAxBHdEzUO2KsPpDBIzN4SaByydcCrFssX7VwiIOsA8W/lQmM6zNRlQk1IKkCgCT/ACF2gUbIFJOUESd+/T+++q+6vKnMDxobGgVx7AshrqfXVqL6mBdAd9M+jii0tACbQEWBUjCwpJiQQQRJGnjTDTrakmAJPIVgNtknq0b1SVP3W3HwYfnUUllJB0jhRL1pl0YEeIilU5hB3gEqe4bx7taDAhoY0a1fjSowNKpooRxsKWqRs/DXLtxbdpS7uYVQNSaDhMO1xgiKWdjCqokk1uOj+z7mz3dnKDENbK20VgxtBiMxcjQNGgAp0FI1fQj0Yrbm5j1R3IhLU50T8T8Gbu3Ck296McNbDYgPcREhmt2kz6AgkhWMxxIB3DTlWlXpHawlm1auFnuhFzDiCRJLMfGjbax5xOFuLh5zOhjx3x+VUpcIaqKu/tK3dRbllw6ZjmIkFSTIV1OqmPlXlHSe8WxF1jxY+4aD5VaYXFXMK5VxDMgW4viAVPip/OoW3kViX4n40qnaKxMzfbQ12GamYmm2W3UBzTYPZy4m3lnLdX/Tbgfwt3fKs3ibTIxVhDAwQeBq52feyEMpq5xOy0x1t3t6YlFzZeFxV3iPvcjRqyWSPkx+HYCiM5PhXW8G3d76MMIeYoEPp27B9ZSm6KMMD3/ClGAHM1jfRIb3AaCasvoK9/vpRhk5UKHjCisrqtOoTkK6tQ9FHNKK0AwVv7g91EXZyM6qFURvgaT3jjFJQ7gZqakrcyII0LzrxyjSBykz7qvzYtbskd8D5RRbuHAVWhSASNBwmdeXGtQHEpdngulxWMgAFZO5uEVCsKcywDvHDvrSOFzysbyVAG7Q7/CaNhbes8BqfLdRaMoGWbCNrCmBPDkaJa2dcPCPGtC/GutbhW2G+mS9gA4S2SsfSLo0ff1Vrd2fxMZ8qZgmy3wWJaWBJOpOs60y7JObuA8hppSW1JNZ3YunSzV7U2Bfv3OuF1FRmBzMwGkjQzrGXNEcQK12yb1uwnVowY8W3+enCvKMRj7j2whYwsaA8KSxtJrbgqx5zOnnTRlW4Gr2Lv0q4eGF5Zi52W9ofzHyrFHFygHIaVuvSHiA2AtnieraOU/+68wtXuFM/Y0OA7tTbIphaus3NaA5Lt3INWOydsvh7guJvHDgRxFVLNTVesA0eLQZ2K7szZfCdPhFLg8Dcu6IjN4DT31oNidFbjt9aCFUKTHEkCB4f3wrc4TDm2oFu3lA3MFmY5JvY8OFef1XXLE9K3ZbHg1bs80udGMUBPVNA3wP51V3bTKYYEHkRFez9rfLj2rDZe0PaldOJ3VC2tsS3iBF0BX1ysDqYAMqeI39ngK5sf6pJOsi/wCDy6ZPg8hJppFT9q7Oaxca2+8ceY4EVDy168ZKStHK40Dy11ErqaxaJKmATy+fCh23KmRv3z30+7pA8z+VCJpC9DncsSTvpbV4qTxB3g7jTV3U2KAWtiRbW2W3sNN0A7+Rmju43KIXeZ3k99RsOureQ+FHis2GMAcV1ldB40aN1Ig3eJ+dCxmgiJvqy2VsR7qG4CoRXCMSTmk78ojWibAxS2X617YuQdFb1R3955VoNrbd61MORbVA7KzhBChi2gPPQDWnivJDK/FGV6QbHFq6MmiGI4xzH986rrd+0p+utEsPutCHvI/ka2m2wGt67xqKz9hALbsw36AH++/4U2kmU3SHaJxIyxCgdkDdI3VjAde+tVdYZoHjVDily3G/veJrJbDRfgCmulTbFkRUa1zqShojDbliN3uo+xATftAKGOdYB3EzpPdTWuVe+jyyHx6T9lXfcTqoAG4c2FTyz0QcvSDFW6PYsFhoJU7o1zCN43kzGuuo4SKc+Otr617MTIKqWuDwCKIA8hRMPbUJG4HeOfju/uaaSo0UA9yqAP518jKeqTbPS00lRDL2lJZVWNMggkgceyFzL50b6QGA+sDA71LjQ8CogEH3Vwt/g3fh/MGlNjNvQDxSD86zkjJMzHTfZuez1g9e1vgQMh38ZO8Hjv3157Xs+PsZlIM9pSGgFjr4LPGvHLiQSORI9xivc/S8uqDi/BydRGnYyKSlrq9Q5wrDiaC5p7H+tNUTSNl0hwGlPs29aQjhSloDnkDSphaC4bVQecn3migUlpIVRyA+VKONCx6HKsgVZ7P2QTq+na3e4/nXbHsggHz+NaC0N/iD8B/KmihWVm08KEWFECgHE/5VY3qfiHmrDbw7DEcNTVFhXXqiWPZkgcyx3AVRHLLkk4naRuAAbzw76PjNo2sMOpfDLebKCS7sqjMJ0VRrvGs0PZmz8jZmIncqzJBPPvoPTNZxNw8NAPAAD8qfwTZmcSwZ2YALJ9USQOQE61Q7Qbtny+Qq4zakcqpceO2398KVDQ5B23ovW1GQUa1bLGFBY8gJojjusrZeiifp0hZ+quAEg5c0oQCfBT7qq9l9GGbtXdB9wbz4nhW76O4LqnR1ARUPkQdDPdBJ8q5up7sUor0Wxwads2bIT6o00jWRuHqru8fDvogwlwfaPj2V/KnWLmXULJHZI3a7wRz3n3Uf6Y7SCiRumQw8xXydSs7WwD27g1GbxlZI79PCnKrkSSR4wZ8+VDGGtAybFsmdYUndxy7t9EbHOdQsru4nyAA5fOjKPhGUvY0htJA3gCTwOkg8/wCdeM48jrbntv8AvGvW8dihaQvwVGYyTI7Og13HT3tXkFwTJO817P6TBrUzm6iV0Drq7Ka6vZOY5jS26HRCakdCHqeNJe9WOZA95ps09zLIO8n3D+tBIzZLZqdbPzoGanhq1Bsvtmt2aubR1Pgv51ndlgsQq74J9wJPyq8go+UxIXtRrBkaE7pqkRG9yXfsK4hhIqp2r0az5SjQBrl4TV4LRgmNwBI467qIDuoNB2fJmMJnOIRYjtdocBlP9KTpQB1nfWjQZWzFZ000kjSDpv4D31nOkdsO4KEtwMSQPOrbabs5Jx7qRlLeCd3bKNOZ0FSU2KtwDTTTU6k89K1Oz9ksbeYDsqQCTzbkOP8AUVNsbOVTETOon46ePzqVt8FlCKW5Q4fYtsgZbS6fhFTE2SVhgoWOAjUcdBWgS3AmNJjzApjDuPf3UteytkaxglEHed4PCpY+HKhWgROnZ9b2Z3+RJ0oF7GAf3voV4CmX+DxYIhtSIDeH2WB8p9/mYhvvZpg5o0IHqgRvOvjrWJfapRsymCPcQd4Pd/e+KvNm9KLLiGbq2PrBz2W5iWGQ+cV4vVdJKMtUVaKxmi8tuYGuUQACdR7xx40UyBLM2p0AJBOvLSobbRRQW6y0BvzE2x82is5tfpciyLJ6xyIznVV5mSBm8AAPGuXH0+SbpIZySW4zp1tbTqQZZoa57O9B5kA+AHOsTm4U++5cliSWJkk7yTqZoJ17j86+hwYlihpRxzbbsdBpaZJrqsKCQ1zGmTSE0pUMGpbZlyeQjzO+mIa6wdCeZrAvckzTy2lRw1ELVglrsXaHU3VfiA0aT2ipC/GKvMFtawucgsudTCQxAJUyAQeDQQTw76xgapGGurnTP6uYZt+6DNZCyVm/t7fWZzsSRaBnhl9cb9ePvqZb2xbypBiGBiDwLGZmNx3RWUtYnC6GIBykDM5Pr9oNrocsD+5o1jGYfKJgEroAzyDCk5p3a5wInSKGoyii+/xQBZzHPDLPezo2/wAFI86Jf2nbZGA0liQI3y8gzMAxpuqhGMw5URG8yHd50Bj1e8Dziowx1nqgd7w/FpJzdiRMbuAoqWwHFWaS1tNBbyEbw0nkx3QOPqrr31Mv41c8ZzK5zMeoOriF17XP3Vk7eKsdWJcTFvMTnBVtc2UDQxKzPI03FY7DyMpb1llpPqFzIj72XL7qOoGlM0J2xakNJMMCNPWBQKW36HeYo3+IBrdxkJM5gCAyghbYLk79YOkka1lLuJw8ZZUNvOUvkjMpIWSTuDjxIpv+IYaGVQRM73uBTAUCYbXUsQO7yoajNFzjdv2+0qXHUG2RmAbeHzAHWTppPeaqtv7bS6qZOEyuUjLIGkliDu4ACqDal9OsPVeoYyiSY7Ika9886gPdomom3cRNRmuUHPTS1AI8mPD5V2ehlqZmjw4HlWMTFenkTUVWoyvWCOhq6lzV1GwUQzSGkrqQYeprrHqjzrq6mMuQgohrq6sFDVrjw8RXV1ZAY4Gig11dWMcW1poP9+ddXUUKxA2hrmNLXVvIERrh1Xz+VLNdXUWYSmikrqUIi/maSurqxjlpTSV1YI20dKMtLXVjBJpK6urGP//Z">
            <a:hlinkClick r:id="rId3"/>
          </p:cNvPr>
          <p:cNvSpPr>
            <a:spLocks noChangeAspect="1" noChangeArrowheads="1"/>
          </p:cNvSpPr>
          <p:nvPr/>
        </p:nvSpPr>
        <p:spPr bwMode="auto">
          <a:xfrm>
            <a:off x="198438" y="-1431925"/>
            <a:ext cx="2476500" cy="33051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4" name="AutoShape 6" descr="data:image/jpeg;base64,/9j/4AAQSkZJRgABAQAAAQABAAD/2wCEAAkGBxQTEhUUExQVFhQXGBQYFBQUFRYVFRUUFRQYFxUXFBQYHCggGBolHBUUITEhJSkrLi4uFx8zODMsNygtLisBCgoKDg0OGxAQGiwlHyQsLSwsLCwsLCwsLCwsLCwvLCwsLCwsLCwsLCwsLCwsLCwsLCwsLCwsLCwsLCwsLCw3LP/AABEIAQMAwgMBIgACEQEDEQH/xAAbAAABBQEBAAAAAAAAAAAAAAADAQIEBQYAB//EAEYQAAIBAgMEBgYGCAQGAwAAAAECEQADBBIhBTFBUQYTImFxgQcycpGhsRQjQlJiwSVzgrLC0eHwFSQzklNjhKKz8UN0g//EABoBAAMBAQEBAAAAAAAAAAAAAAECAwAEBQb/xAAqEQACAgEDBAEDBAMAAAAAAAAAAQIRAxIhMQQiQVFxEzJhBSOBsUJDkf/aAAwDAQACEQMRAD8A8amuFO6ulVYpSFjaWam4XDZ82sZVLbt8cK6zZnuA3k7hQsRyAWbLN6oJ8KV0I0Oh5Gpu0HIhLYOUKGMbzIks1R7H1ggn1dcx4Jxnw0jxomW4BW1qZh01ouDS0xyhW3xnzazzyxEUqJlYjfBI9xp0RyPwXeAWIrRYNtazmCNXWFaK7sDo8zqIWWtmwCGZjCggCBJLETAHgKPdsBVJzE6IQIj1+ZnkKBgsU/qqJJJIEE6wQY56GrrDC3l7ZWMtsdqP+C548d1NKbiyMcSmqKMtXF6fj7xdzlGY7uz2pI+7G/l5VL2f0Uxt7UWii87hyfA6/CneRJWxY9PKTpKysdpqNcM1abYwJw9xrTMGZYkjdJEwJ8aqI1oumrDHG1LSU2011YVmcQNa1ePSTVbisAiRmUsSASQ2UCeWmtcWWO56uN1yVGIOlAu4dgASpA5xVheUKC6mRuWd6seB8qi4a6wKnUqxytMkNO8HnUZcnVF+iBR7B0o+0cIFJKarJHh3GgJaIt550zZY8pmaVqhmrQjb6WaCWpwalMohc1dTKWsNpBqaJNBpKzFcQ6XChzKYPdXX8Y7+sSRy4e4UA0tANEpcWQI0nKVzccp4UuHAyv4KPe39DUVFkxU0WIAUc5bxjQeWvvpkhZNIds1iDppyNSssNUWIOnCpWEtydapH0c8n5LjZ6VoNk7IxF8kWbbPHrRoB3SdJqjw2kV6bf2u+zsLhbdoKHuL114kT60HL8Yn8IroTpKuTm0KUm5cGa2ZgWe6tov1TlsssG7L7ogcas+kGxjg7ttXPXK4BkyuYzDDQyOHvFW3SWyBtDC3lEC8bLH2gQJ9xX3VbdOLIxGHdlHbw10ZvZIUt/wBrA+VB5e5flDR6VaJLynt8FD0ptrYxVlLKi2gFpgE0Ms2pJ3nQAa8qs+lO2rlnaFoC4wtgWyyT2SGYhpHh8qrOnR/z1v2bH7xqy6e7Dk3cWzaLbRVQb82bVmPLWha7b9DNSqenw0ZbpKjfSb2ffmJ8iezu7oqreySsLvPDkOZNDW+d+8nnrSriyRvII5eqR3jnXVdJJHFjdyb8ldjbBT1t9VmNfsxy3d1WOKMgmqzFerNQyHYindZtuO9T8xQLF9oAgHKZEzod09/9KNhz2zO4iD4f+4oVxClcrR1xbobdvspkEg0C9iHaMzExuHD3CiXNaDcNLPkqmDoi0iiupR0PrqbNdWCCmlFMJpJrAoJNSMMoJM6wCYmOI/nUZWqTho7Xsn5igBhkc8AAO7f7zrRwdNKiW7R3qaOjniIoWyM1YdQKsMFZLTAmBJjlUfZ1gMQWBK8QDBPnWqwa2/spBA1aYyryOna5VWCZzzdELZ9kEgcyPiYrcelExiLa8BZUfE1lbd1cywoEMD37xWr9J4H0hT/yV+bV0L70vkn/AK5fwW22212UeP1f8FTtn40f4nisO3q3QNDxKoJH+0n3VVbeeLmyk4jqz5Sgqm6TY42dqtdH2LiHyygMPMTUIrVt+H/Z0yeh3+V/RY9Pj/n7YH3bP79M9IhLY5bYJ+sSykAnXM5GvwofTy5m2jZKiQy2Msccz6RV90jXB28amKv4hc1tQBYUBmLKSVYwSRvOkcqynSj8CvHqlPf/ACRjemLkYu6vBCEQbgEVRlHxqiF2KsulG17eKxL3bQYKwWc0AllEEwN24VH2XsLE4kzYtM6gwzaBQe8k/KuqE6irOSWPvaRAxT6VTYw6RWy2P0SuYt7iJetKbPr5ix017QIGokH3VlNpWlVyqtnUGA4BAbvAPCllKy0YtK2Qxayr31WdYYO4idx1Hlyq8x69maomPZPnST8HVjao66y5JAg5oMEkbuRqEx1on/x/tfw0JVrnbtlEh2alUUwrRbYoBukdlrqLSVgayItqaVbWtGWjEUAOdAOqo+Gtet7J+Ypp0otltGj7p+YrC6mxttY3URTO8+6ooJo1glawrT9l1g2IAkSOY3+6rS2+ndVNhL4JGXTmKsUeK6IHPIlrcnT416TtvYlzaC4O/ZK5Wthb0mMuokgcYOYRXluHub6s9n9IMRattatXWVGmVEcRBg7xPdTTUnTjybG4q1JbGp29tK2+1LfbVbOH6tczGABa1fx108qq+l207VzEXLtpiyNBJK5YIAGhmSPIedE6HdDlxitfv3TasBsisCoZ34wW0AHzpcXst8BtC1azZlL2yjMoOZHbLqDpOhHlWhUX8IecZSjvw2V2M23iLqWLVwi2EH1TlShyHsqS+8qBuIovSHo/9B6oXXF17g6xgshMm6M/rEnTXTdW39MWy89hMQu+ySjx9x4ifBo/3Gs/6WT9Zhf/AK4+dLGdtUPPFpTT/ATp/s+zhxh7di2ttHQuwEli2kZnaWMSd540H0W7S6vG9WT2bylY5sozL8Aw86leldu1hP1J/hrC7Kx5tXrd1f8A43VvIGT8Jpk7gK+3LZ6SuF+hYfatzcz3DZtnjlYHIR5Xj/trym+AK9X9Le0h1eHtLuctdbwUBVn/AHH3CvKsXWxbxtj5aT0oj4gkiTVSV0NTsRdNRWFJNk4utiP1Qyftfw0Jko5PYPtfw0GaKqjqQyKUCKVTrTnNI+DVsdNJSzSVMWgYEUZWmhC5NPDigLJMdco1g+t7J+YoQo9j7Xsn5isIRjcPKiIaUmnJRA3sGskTU83SRHyqrZYgitl6ObHW3rykSGsPa0G43mVQe6IJp4ukBK2V+A2ddYFspVSubO3ZBUMELLPrAMygxO8VP2rsRsPJLBgrtafKCAtxVDESd4hpBq+2diQdmG03+olm61o8eziQLq/C2fKo3SnGqz3bSsrB8QLxKmQPqUtwSNJnPPlTqbbGcEkTPSAvU4XAYUaKto3GHAu29j3yW99W3S9usGyL53t1SseJ1tnXzDe+q/0wL/mLI5WVHuZh/Kpm32/ymxh+O0f3f5ilvZP5KV3SXwah7638Zj8Bc9W7aRl5glMrx3+ofKsb6Xky3sOp3ixGncYpelW1jhtuC7PZBtB++2y5X+BJ8q70yMDiLMcbR+LUsNpL4Hm7g/kJ6VVzPg1G9rWX3lR+dZrpq4+lXLSqqpZAtIFUL2VUGWje0k6mvQuk/Ru5ir+BuAgWbaqbrMYgAq0R3xWF9IHUnaFxrd1WS5kZ2Q58reqw03ns7p40cc7pCZYVbL70pHtYX9T+Yrzy9rWp6XdKLOM6vJbdOqXIGdl7S6fYEwdPvVk3erY7jjSZLLJatiJf0qI9SrzVHNTZOG7Ilw/Vn2z+7UMMQdKnlJt/tH92opUVqvg64iRT1NNmlQ1PcbwPiupc1dQEtgA2tPIoCGDrUgODQYZbHKYqRhn9b2T8xQSKfY+17J+YrE6TEvCktPFcCadat61gbVTJNtp31Z7G2i1kMFCyWttmMkg2mLLGsbzxBqBaFStm4kWrofq0uAHW3cEow5GCKrEjF7kr6fdvELq5LOVRF4u2Z8qqOJ5VMxOy72HKm+uRnGZUYjPlB0Yr9kHv5V7f0K2lYvYI38Ph0sRnBQKo7SDXVQJHea8E2jtC5fuveutme4ZY/IDkAIEcop4yvYtOCik7Nz6Ybg63DudzWNPIyf3hRel1zJe2Vh+NtLBYci7oB+4ak7M2/s6/hLDY4jrsLoEObMxXRSqj1wQBI4EVidobfvYnGnEWlJus31Shc5QDRIGuoHxqUbezXFlJNJ2nzRc+laww2i7MpCsiZSRoYGsHjFQttdJ7N/D4UOjHE2YRmY/VtaWYEAyWJyT7J50zA9GsVi8U9i65GJ6s3PrGzNMiFcycpIMxvGkxW62Fj9m4K/bwCWheuswt3cSyqR1h+zJ1InSBu99PSSS9AScm3wmed7T29fxRUX7xymNNRbUc8iDUDwmtxsT0X4a9Z60Yw3J3NaCi2sRmBB1mOcVlvSVs+3h9o3EtKFQqlwKNApcGcoGgEiYrXdArh/wPGGdf81r/APkK0mlFUCC7mpblrsbY2xcRnwthUd0HabthzwzLdPra8iRXku3dn/R8TdszPVuyg8wDoT5RV/6IGjaKD/lXfkKrenx/SWL/AFv8K1r3oTK9WNOvJnb9RyKl5JBNQ7qGZoUSggbGLR9o/KoQOlHvt2P2j+7UUNpWUqOqCoUHWnkUBDRgaSynAsV1PpKANRHKzTkEUioafQFb8CNcp1gk5vZPzFMy0XDqRm9k/lWCqFsg8akLUI3yN9EXFisSnBsm5oIPCjFpOlBUZhoalbIw2dzmMW0Ga4RyBACj8TEhR48gaoiKR7d6Jz+iX9rEfKvG9nbNv3yEs2nuMY0RSY7ydyjvJFe1ejXEl9mOSAozXwqruVQNBzPidTXl3RPpJfwbp1VzsFk622dVKyM2h3NE6ihBvejpyJVFMJtjobdwlpHxFxFuOezZXtEKNSzvOg3CADqRrpXpHQXHYdNnX8Raw1uybIuBnBzFyiBsxcjNHaGhqn9N1vL9GvASDntn4Ov50JH6jo0xUQb7e/rbwB/7Fo6rijJaZP4Ml0T281m9icSzTdNi8QzHU3rhWCT4mfKrP0Z9GmxOIXF3WKWLTghiYN29mEKCd/aiTz0rL9GtjNjMVaw6mAx7Z+7bGrnxjQd5Fbja/SFTtLB4DDDJhcNftLlXc9xSJJ5hTO/eZPKtN1shcfFsrPTG36Sb9TZ/irQ9AT+gsZ/1X/iFZj00H9Jn9TZ/irR9AW/QOM/6r/wikk+xFEv3H/JnPRAf0kn6q78hUD0iN+kcX+s/hWpfodb9JJ+qu/IVW+kRj/ieLB/4n8K01/ufwSa/aXyUoeBQs0zypFE76VmG6nIJUyDe9T9s/IUBl0o90dj9s/IVHBqbOtCKKKlDNPU0A0EiupuauogpjaWg56cLlKBxYUCi2dzeyfyqIt2N9Gt3ZDx9w/lWNpdgezRECmoZU8qKjEcKI7jsTraxuNW638mEEb7l557xZtpA996ao0Jar/6PmwYI16q80jkt62gBP7VmPOnRBquT2L0TvOyW9rEfKvFS0qrbjGte0eic/olvaxHyrxS00aHiKXE+6Q+X7YnsHTRvpewLV/eba2bp7sv1dz3Bm9wqu9Ix6nZmAw0wSqkj2LevxerP0YouL2RewjnQNdtnuW6M4+LGs36asTmxtq0PVtWR5G47E/8AaiUkH36Sk/s1e0E9ClofScS/FbIynlmb+lZbohmubTsaSxxGY+TFmPumrv0SbYtYbFut11RbyZQzGFDBpAJO6da0O19rbN2U1y7g1S/i7hOmcuttWMt2h6g7hruoybUmq5Fik4LfgzvppsP/AIiDlbK1q0FMGGYFpCnid2nfWj6P43CbO2a2Gxt4G5e6xrlm127ii6oGQ5fVMcSRrNZDaXSnH7VurYXRXPZs2tFEa5nbfAjfWu2b6NcLh1D4u41195UHJbB5adpvEkeFPHE5RSZnkqTcTH9FdtfRLt5sDhzeuNK27l6SbVrvS3xJ3mRuHfVb0m6UYjGsPpItykgZLYRh+HNvI7ia9VxePw9u0beHtpaTXRFCye+N/nXl3TKwOu61RC3RO7QXFEXAI/3ft1T6aTvyTk5UUT3OVBIJPZBnkNaJbtzv0A3n++NLcvHcvZXu3n2jxoMmtjmwbBADoSxO8boFRnw5HKp90QNKiWxJ1NI0aM29wPUcaG2lSrrcBQWWKUtCfsBmrqNIpKxXURGflTNaJliiLfFYN+gAtMaPh7J7XsN+VPD0ay3rew35ULF1sryCKItw0268mkWsMSrJkxuFXuzMd1ROgZWXLcRvVdOR84IO8ETVHYWBPGrXB4I3VZhAVBLMSFHcJPExoONOjlybs939HuHVNnOEnKescBjJAuWw8E8YzRPdXhyoD7q926AWj9AKDfGXwYWEBB8DpXjG1djX8Gwt4kIrncFdW/dMjzipYn3MbqYvTFo3HoQxJF7E2oJUojz9kMGywTzObT2Tyqo9LmDtjFPe+lW3dsg+jqCXQAAdpgSBxOsVSp0ou2rH0ew3VIdbjJ/qXWO8s+8CNABERWdvWN58/OnUHq1MCyrQoMBnotoZiFUEsSAFAkkkwABzJNAVSYAEk6AcSTuAHGvWugvQ8YPJicUJvt/oWBqUn7T/AIu7hNWSbZtJe9ENgpsvDdZcAOJuCXP3RwQHkNJ5mqfpNto3O1ru0A/Ktbt7ZZv2yblwWtOJ0XxNeVbWBtLlLK+8B0OZCO41R7FYRGYe9fuobnVsFE6E66b4HGoO08YLmHZSNVZXXuJ7LDzBHuqHjsfdMdXuSBpvHIxy0p926j4a485bmZAyeLTp7pqaYZrYq30VRz7R+MfAfGn2LQym485VMQNCzcp4ChX10U/hHwkH5GinERZCxIJOvIgz8QRQOYMXVwcsgjeCZkcSDzoPVDlTbVorcAPKT4FZ+RodrrCNAY57viaFCuHoUoBQri6UlzMp7Ug8jTGuGkaKQi0wJSup+auoHRbADWhth6arRROvrB3XAKCtHw7k5h+FvyoFy5NSdn25zH8LflWGfFsfawo40U4QcKb3UayaBzSlLmx2Cs6a1dbIxbWmKhlRHK52a2LgUKZDKkasNY8aqwdNKW3e01FNVog5SvUbzHekdltjDYFDZtKCDefW+5PrOeCsTJJ1OvCsPjFLsXJJcmWYmSTzJOppl24BqN9Nt3iaMYpBlKctyMymji8Y4fnTWkefCgimGqze+ivZee6+JKZjbypYkdk3nnX9lRP7Vem7bxaYGy2Ic9ZfjKuY/aPADgKidFsGMLhLFsgB1TM4/wCbcAZvdJHlWH9Ju1Tcvi3PZQDT8TDU+6Kt9sS8EUO2ekF7EnNecnko0UeAqLh8TmRrZ0B3e1wPviqu49Ow7a1MsE2RdyXgzEghhxjcdR8Kf0gxAa+zaCcpYAyM2WDrTMZ2WZgYkAjvJ/rVc3M76BLKyXh2DrkmDMoTuk7weUxTrWEuAxBHdEzUO2KsPpDBIzN4SaByydcCrFssX7VwiIOsA8W/lQmM6zNRlQk1IKkCgCT/ACF2gUbIFJOUESd+/T+++q+6vKnMDxobGgVx7AshrqfXVqL6mBdAd9M+jii0tACbQEWBUjCwpJiQQQRJGnjTDTrakmAJPIVgNtknq0b1SVP3W3HwYfnUUllJB0jhRL1pl0YEeIilU5hB3gEqe4bx7taDAhoY0a1fjSowNKpooRxsKWqRs/DXLtxbdpS7uYVQNSaDhMO1xgiKWdjCqokk1uOj+z7mz3dnKDENbK20VgxtBiMxcjQNGgAp0FI1fQj0Yrbm5j1R3IhLU50T8T8Gbu3Ck296McNbDYgPcREhmt2kz6AgkhWMxxIB3DTlWlXpHawlm1auFnuhFzDiCRJLMfGjbax5xOFuLh5zOhjx3x+VUpcIaqKu/tK3dRbllw6ZjmIkFSTIV1OqmPlXlHSe8WxF1jxY+4aD5VaYXFXMK5VxDMgW4viAVPip/OoW3kViX4n40qnaKxMzfbQ12GamYmm2W3UBzTYPZy4m3lnLdX/Tbgfwt3fKs3ibTIxVhDAwQeBq52feyEMpq5xOy0x1t3t6YlFzZeFxV3iPvcjRqyWSPkx+HYCiM5PhXW8G3d76MMIeYoEPp27B9ZSm6KMMD3/ClGAHM1jfRIb3AaCasvoK9/vpRhk5UKHjCisrqtOoTkK6tQ9FHNKK0AwVv7g91EXZyM6qFURvgaT3jjFJQ7gZqakrcyII0LzrxyjSBykz7qvzYtbskd8D5RRbuHAVWhSASNBwmdeXGtQHEpdngulxWMgAFZO5uEVCsKcywDvHDvrSOFzysbyVAG7Q7/CaNhbes8BqfLdRaMoGWbCNrCmBPDkaJa2dcPCPGtC/GutbhW2G+mS9gA4S2SsfSLo0ff1Vrd2fxMZ8qZgmy3wWJaWBJOpOs60y7JObuA8hppSW1JNZ3YunSzV7U2Bfv3OuF1FRmBzMwGkjQzrGXNEcQK12yb1uwnVowY8W3+enCvKMRj7j2whYwsaA8KSxtJrbgqx5zOnnTRlW4Gr2Lv0q4eGF5Zi52W9ofzHyrFHFygHIaVuvSHiA2AtnieraOU/+68wtXuFM/Y0OA7tTbIphaus3NaA5Lt3INWOydsvh7guJvHDgRxFVLNTVesA0eLQZ2K7szZfCdPhFLg8Dcu6IjN4DT31oNidFbjt9aCFUKTHEkCB4f3wrc4TDm2oFu3lA3MFmY5JvY8OFef1XXLE9K3ZbHg1bs80udGMUBPVNA3wP51V3bTKYYEHkRFez9rfLj2rDZe0PaldOJ3VC2tsS3iBF0BX1ysDqYAMqeI39ngK5sf6pJOsi/wCDy6ZPg8hJppFT9q7Oaxca2+8ceY4EVDy168ZKStHK40Dy11ErqaxaJKmATy+fCh23KmRv3z30+7pA8z+VCJpC9DncsSTvpbV4qTxB3g7jTV3U2KAWtiRbW2W3sNN0A7+Rmju43KIXeZ3k99RsOureQ+FHis2GMAcV1ldB40aN1Ig3eJ+dCxmgiJvqy2VsR7qG4CoRXCMSTmk78ojWibAxS2X617YuQdFb1R3955VoNrbd61MORbVA7KzhBChi2gPPQDWnivJDK/FGV6QbHFq6MmiGI4xzH986rrd+0p+utEsPutCHvI/ka2m2wGt67xqKz9hALbsw36AH++/4U2kmU3SHaJxIyxCgdkDdI3VjAde+tVdYZoHjVDily3G/veJrJbDRfgCmulTbFkRUa1zqShojDbliN3uo+xATftAKGOdYB3EzpPdTWuVe+jyyHx6T9lXfcTqoAG4c2FTyz0QcvSDFW6PYsFhoJU7o1zCN43kzGuuo4SKc+Otr617MTIKqWuDwCKIA8hRMPbUJG4HeOfju/uaaSo0UA9yqAP518jKeqTbPS00lRDL2lJZVWNMggkgceyFzL50b6QGA+sDA71LjQ8CogEH3Vwt/g3fh/MGlNjNvQDxSD86zkjJMzHTfZuez1g9e1vgQMh38ZO8Hjv3157Xs+PsZlIM9pSGgFjr4LPGvHLiQSORI9xivc/S8uqDi/BydRGnYyKSlrq9Q5wrDiaC5p7H+tNUTSNl0hwGlPs29aQjhSloDnkDSphaC4bVQecn3migUlpIVRyA+VKONCx6HKsgVZ7P2QTq+na3e4/nXbHsggHz+NaC0N/iD8B/KmihWVm08KEWFECgHE/5VY3qfiHmrDbw7DEcNTVFhXXqiWPZkgcyx3AVRHLLkk4naRuAAbzw76PjNo2sMOpfDLebKCS7sqjMJ0VRrvGs0PZmz8jZmIncqzJBPPvoPTNZxNw8NAPAAD8qfwTZmcSwZ2YALJ9USQOQE61Q7Qbtny+Qq4zakcqpceO2398KVDQ5B23ovW1GQUa1bLGFBY8gJojjusrZeiifp0hZ+quAEg5c0oQCfBT7qq9l9GGbtXdB9wbz4nhW76O4LqnR1ARUPkQdDPdBJ8q5up7sUor0Wxwads2bIT6o00jWRuHqru8fDvogwlwfaPj2V/KnWLmXULJHZI3a7wRz3n3Uf6Y7SCiRumQw8xXydSs7WwD27g1GbxlZI79PCnKrkSSR4wZ8+VDGGtAybFsmdYUndxy7t9EbHOdQsru4nyAA5fOjKPhGUvY0htJA3gCTwOkg8/wCdeM48jrbntv8AvGvW8dihaQvwVGYyTI7Og13HT3tXkFwTJO817P6TBrUzm6iV0Drq7Ka6vZOY5jS26HRCakdCHqeNJe9WOZA95ps09zLIO8n3D+tBIzZLZqdbPzoGanhq1Bsvtmt2aubR1Pgv51ndlgsQq74J9wJPyq8go+UxIXtRrBkaE7pqkRG9yXfsK4hhIqp2r0az5SjQBrl4TV4LRgmNwBI467qIDuoNB2fJmMJnOIRYjtdocBlP9KTpQB1nfWjQZWzFZ000kjSDpv4D31nOkdsO4KEtwMSQPOrbabs5Jx7qRlLeCd3bKNOZ0FSU2KtwDTTTU6k89K1Oz9ksbeYDsqQCTzbkOP8AUVNsbOVTETOon46ePzqVt8FlCKW5Q4fYtsgZbS6fhFTE2SVhgoWOAjUcdBWgS3AmNJjzApjDuPf3UteytkaxglEHed4PCpY+HKhWgROnZ9b2Z3+RJ0oF7GAf3voV4CmX+DxYIhtSIDeH2WB8p9/mYhvvZpg5o0IHqgRvOvjrWJfapRsymCPcQd4Pd/e+KvNm9KLLiGbq2PrBz2W5iWGQ+cV4vVdJKMtUVaKxmi8tuYGuUQACdR7xx40UyBLM2p0AJBOvLSobbRRQW6y0BvzE2x82is5tfpciyLJ6xyIznVV5mSBm8AAPGuXH0+SbpIZySW4zp1tbTqQZZoa57O9B5kA+AHOsTm4U++5cliSWJkk7yTqZoJ17j86+hwYlihpRxzbbsdBpaZJrqsKCQ1zGmTSE0pUMGpbZlyeQjzO+mIa6wdCeZrAvckzTy2lRw1ELVglrsXaHU3VfiA0aT2ipC/GKvMFtawucgsudTCQxAJUyAQeDQQTw76xgapGGurnTP6uYZt+6DNZCyVm/t7fWZzsSRaBnhl9cb9ePvqZb2xbypBiGBiDwLGZmNx3RWUtYnC6GIBykDM5Pr9oNrocsD+5o1jGYfKJgEroAzyDCk5p3a5wInSKGoyii+/xQBZzHPDLPezo2/wAFI86Jf2nbZGA0liQI3y8gzMAxpuqhGMw5URG8yHd50Bj1e8Dziowx1nqgd7w/FpJzdiRMbuAoqWwHFWaS1tNBbyEbw0nkx3QOPqrr31Mv41c8ZzK5zMeoOriF17XP3Vk7eKsdWJcTFvMTnBVtc2UDQxKzPI03FY7DyMpb1llpPqFzIj72XL7qOoGlM0J2xakNJMMCNPWBQKW36HeYo3+IBrdxkJM5gCAyghbYLk79YOkka1lLuJw8ZZUNvOUvkjMpIWSTuDjxIpv+IYaGVQRM73uBTAUCYbXUsQO7yoajNFzjdv2+0qXHUG2RmAbeHzAHWTppPeaqtv7bS6qZOEyuUjLIGkliDu4ACqDal9OsPVeoYyiSY7Ika9886gPdomom3cRNRmuUHPTS1AI8mPD5V2ehlqZmjw4HlWMTFenkTUVWoyvWCOhq6lzV1GwUQzSGkrqQYeprrHqjzrq6mMuQgohrq6sFDVrjw8RXV1ZAY4Gig11dWMcW1poP9+ddXUUKxA2hrmNLXVvIERrh1Xz+VLNdXUWYSmikrqUIi/maSurqxjlpTSV1YI20dKMtLXVjBJpK6urGP//Z">
            <a:hlinkClick r:id="rId3"/>
          </p:cNvPr>
          <p:cNvSpPr>
            <a:spLocks noChangeAspect="1" noChangeArrowheads="1"/>
          </p:cNvSpPr>
          <p:nvPr/>
        </p:nvSpPr>
        <p:spPr bwMode="auto">
          <a:xfrm>
            <a:off x="350838" y="-1279525"/>
            <a:ext cx="2476500" cy="33051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3079"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2195513"/>
            <a:ext cx="2600325" cy="34715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3352800" y="1351518"/>
            <a:ext cx="4434227" cy="369332"/>
          </a:xfrm>
          <a:prstGeom prst="rect">
            <a:avLst/>
          </a:prstGeom>
        </p:spPr>
        <p:txBody>
          <a:bodyPr wrap="none">
            <a:spAutoFit/>
          </a:bodyPr>
          <a:lstStyle/>
          <a:p>
            <a:r>
              <a:rPr lang="en-CA" dirty="0">
                <a:hlinkClick r:id="rId5"/>
              </a:rPr>
              <a:t>http://theoneandonlyivan.com/book/</a:t>
            </a:r>
            <a:endParaRPr lang="en-CA" dirty="0"/>
          </a:p>
        </p:txBody>
      </p:sp>
    </p:spTree>
    <p:extLst>
      <p:ext uri="{BB962C8B-B14F-4D97-AF65-F5344CB8AC3E}">
        <p14:creationId xmlns:p14="http://schemas.microsoft.com/office/powerpoint/2010/main" val="9106964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46100" y="4758035"/>
            <a:ext cx="2819400" cy="923330"/>
          </a:xfrm>
          <a:prstGeom prst="rect">
            <a:avLst/>
          </a:prstGeom>
          <a:noFill/>
        </p:spPr>
        <p:txBody>
          <a:bodyPr wrap="square" rtlCol="0">
            <a:spAutoFit/>
          </a:bodyPr>
          <a:lstStyle/>
          <a:p>
            <a:r>
              <a:rPr lang="en-US" dirty="0" smtClean="0"/>
              <a:t>Author: </a:t>
            </a:r>
            <a:r>
              <a:rPr lang="en-CA" dirty="0"/>
              <a:t>Carl Hiaasen </a:t>
            </a:r>
            <a:r>
              <a:rPr lang="en-US" dirty="0" smtClean="0"/>
              <a:t>Genre: comedy/ mystery &amp; suspense</a:t>
            </a:r>
            <a:endParaRPr lang="en-US" dirty="0"/>
          </a:p>
        </p:txBody>
      </p:sp>
      <p:sp>
        <p:nvSpPr>
          <p:cNvPr id="5" name="TextBox 4"/>
          <p:cNvSpPr txBox="1"/>
          <p:nvPr/>
        </p:nvSpPr>
        <p:spPr>
          <a:xfrm>
            <a:off x="3327400" y="609600"/>
            <a:ext cx="5511800" cy="1200329"/>
          </a:xfrm>
          <a:prstGeom prst="rect">
            <a:avLst/>
          </a:prstGeom>
          <a:noFill/>
        </p:spPr>
        <p:txBody>
          <a:bodyPr wrap="square" rtlCol="0">
            <a:spAutoFit/>
          </a:bodyPr>
          <a:lstStyle/>
          <a:p>
            <a:r>
              <a:rPr lang="en-US" dirty="0">
                <a:hlinkClick r:id="rId2"/>
              </a:rPr>
              <a:t>http://</a:t>
            </a:r>
            <a:r>
              <a:rPr lang="en-US" dirty="0" smtClean="0">
                <a:hlinkClick r:id="rId2"/>
              </a:rPr>
              <a:t>www.storysnoops.com/detail.php?id=1399</a:t>
            </a:r>
            <a:endParaRPr lang="en-US" dirty="0" smtClean="0"/>
          </a:p>
          <a:p>
            <a:r>
              <a:rPr lang="en-US" dirty="0"/>
              <a:t/>
            </a:r>
            <a:br>
              <a:rPr lang="en-US" dirty="0"/>
            </a:br>
            <a:endParaRPr lang="en-US" dirty="0"/>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9600"/>
            <a:ext cx="2362200" cy="35047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581009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33800" y="609600"/>
            <a:ext cx="4038600" cy="369332"/>
          </a:xfrm>
          <a:prstGeom prst="rect">
            <a:avLst/>
          </a:prstGeom>
          <a:noFill/>
        </p:spPr>
        <p:txBody>
          <a:bodyPr wrap="square" rtlCol="0">
            <a:spAutoFit/>
          </a:bodyPr>
          <a:lstStyle/>
          <a:p>
            <a:endParaRPr lang="en-US"/>
          </a:p>
        </p:txBody>
      </p:sp>
      <p:sp>
        <p:nvSpPr>
          <p:cNvPr id="4" name="Rectangle 3"/>
          <p:cNvSpPr/>
          <p:nvPr/>
        </p:nvSpPr>
        <p:spPr>
          <a:xfrm>
            <a:off x="3613242" y="3244334"/>
            <a:ext cx="3320957" cy="646331"/>
          </a:xfrm>
          <a:prstGeom prst="rect">
            <a:avLst/>
          </a:prstGeom>
        </p:spPr>
        <p:txBody>
          <a:bodyPr wrap="square">
            <a:spAutoFit/>
          </a:bodyPr>
          <a:lstStyle/>
          <a:p>
            <a:r>
              <a:rPr lang="en-CA" dirty="0" smtClean="0"/>
              <a:t>Author: Sheila </a:t>
            </a:r>
            <a:r>
              <a:rPr lang="en-CA" dirty="0" err="1"/>
              <a:t>Turnage</a:t>
            </a:r>
            <a:r>
              <a:rPr lang="en-CA" dirty="0"/>
              <a:t> </a:t>
            </a:r>
            <a:endParaRPr lang="en-CA" dirty="0" smtClean="0"/>
          </a:p>
          <a:p>
            <a:r>
              <a:rPr lang="en-CA" dirty="0" smtClean="0"/>
              <a:t>Genre: mystery</a:t>
            </a:r>
            <a:endParaRPr lang="en-CA" dirty="0"/>
          </a:p>
        </p:txBody>
      </p:sp>
      <p:sp>
        <p:nvSpPr>
          <p:cNvPr id="5" name="Rectangle 4"/>
          <p:cNvSpPr/>
          <p:nvPr/>
        </p:nvSpPr>
        <p:spPr>
          <a:xfrm>
            <a:off x="4158467" y="794266"/>
            <a:ext cx="4572000" cy="646331"/>
          </a:xfrm>
          <a:prstGeom prst="rect">
            <a:avLst/>
          </a:prstGeom>
        </p:spPr>
        <p:txBody>
          <a:bodyPr>
            <a:spAutoFit/>
          </a:bodyPr>
          <a:lstStyle/>
          <a:p>
            <a:r>
              <a:rPr lang="en-CA" dirty="0">
                <a:hlinkClick r:id="rId2"/>
              </a:rPr>
              <a:t>http://www.penguin.com/static/packages/us/yreaders/tupelolanding</a:t>
            </a:r>
            <a:r>
              <a:rPr lang="en-CA" dirty="0"/>
              <a:t>/</a:t>
            </a:r>
          </a:p>
        </p:txBody>
      </p:sp>
      <p:pic>
        <p:nvPicPr>
          <p:cNvPr id="6" name="Picture 2" descr="three-times-luck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399" y="991632"/>
            <a:ext cx="2401267" cy="33517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29593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5900" y="5492065"/>
            <a:ext cx="6413500" cy="646331"/>
          </a:xfrm>
          <a:prstGeom prst="rect">
            <a:avLst/>
          </a:prstGeom>
          <a:noFill/>
        </p:spPr>
        <p:txBody>
          <a:bodyPr wrap="square" rtlCol="0">
            <a:spAutoFit/>
          </a:bodyPr>
          <a:lstStyle/>
          <a:p>
            <a:r>
              <a:rPr lang="en-US" dirty="0" smtClean="0"/>
              <a:t>Author: </a:t>
            </a:r>
            <a:r>
              <a:rPr lang="en-CA" dirty="0"/>
              <a:t>Starry River of the Sky </a:t>
            </a:r>
            <a:endParaRPr lang="en-CA" dirty="0" smtClean="0"/>
          </a:p>
          <a:p>
            <a:r>
              <a:rPr lang="en-US" dirty="0" smtClean="0"/>
              <a:t>Genre: fantasy/ (retelling of Chinese mythology)</a:t>
            </a:r>
            <a:endParaRPr lang="en-US" dirty="0"/>
          </a:p>
        </p:txBody>
      </p:sp>
      <p:sp>
        <p:nvSpPr>
          <p:cNvPr id="5" name="TextBox 4"/>
          <p:cNvSpPr txBox="1"/>
          <p:nvPr/>
        </p:nvSpPr>
        <p:spPr>
          <a:xfrm>
            <a:off x="2546350" y="1905000"/>
            <a:ext cx="5867400" cy="584775"/>
          </a:xfrm>
          <a:prstGeom prst="rect">
            <a:avLst/>
          </a:prstGeom>
          <a:noFill/>
        </p:spPr>
        <p:txBody>
          <a:bodyPr wrap="square" rtlCol="0">
            <a:spAutoFit/>
          </a:bodyPr>
          <a:lstStyle/>
          <a:p>
            <a:r>
              <a:rPr lang="en-US" sz="1600" dirty="0">
                <a:hlinkClick r:id="rId2"/>
              </a:rPr>
              <a:t>http://www.gracelin.com/content.php?page=starryriver</a:t>
            </a:r>
            <a:r>
              <a:rPr lang="en-US" sz="1600" dirty="0"/>
              <a:t/>
            </a:r>
            <a:br>
              <a:rPr lang="en-US" sz="1600" dirty="0"/>
            </a:br>
            <a:endParaRPr lang="en-US" sz="1600" dirty="0"/>
          </a:p>
        </p:txBody>
      </p:sp>
      <p:pic>
        <p:nvPicPr>
          <p:cNvPr id="6146" name="Picture 2" descr="https://encrypted-tbn0.gstatic.com/images?q=tbn:ANd9GcQBWRachDtQ61yKrtfjpHwv6RICPYfX7efEHZXRsyMIfhOjE9lJ4A">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4000" y="673386"/>
            <a:ext cx="2114550" cy="304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23018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2400" y="4114800"/>
            <a:ext cx="4114800" cy="646331"/>
          </a:xfrm>
          <a:prstGeom prst="rect">
            <a:avLst/>
          </a:prstGeom>
          <a:noFill/>
        </p:spPr>
        <p:txBody>
          <a:bodyPr wrap="square" rtlCol="0">
            <a:spAutoFit/>
          </a:bodyPr>
          <a:lstStyle/>
          <a:p>
            <a:r>
              <a:rPr lang="en-US" dirty="0" smtClean="0"/>
              <a:t>Author: </a:t>
            </a:r>
            <a:r>
              <a:rPr lang="en-CA" dirty="0" smtClean="0"/>
              <a:t>Lemony </a:t>
            </a:r>
            <a:r>
              <a:rPr lang="en-CA" dirty="0" err="1" smtClean="0"/>
              <a:t>Snicket</a:t>
            </a:r>
            <a:r>
              <a:rPr lang="en-CA" dirty="0" smtClean="0"/>
              <a:t> </a:t>
            </a:r>
          </a:p>
          <a:p>
            <a:r>
              <a:rPr lang="en-US" dirty="0" smtClean="0"/>
              <a:t>Genre: mystery</a:t>
            </a:r>
            <a:endParaRPr lang="en-US" dirty="0"/>
          </a:p>
        </p:txBody>
      </p:sp>
      <p:sp>
        <p:nvSpPr>
          <p:cNvPr id="4" name="Rectangle 3"/>
          <p:cNvSpPr/>
          <p:nvPr/>
        </p:nvSpPr>
        <p:spPr>
          <a:xfrm>
            <a:off x="330200" y="2485509"/>
            <a:ext cx="4568879" cy="369332"/>
          </a:xfrm>
          <a:prstGeom prst="rect">
            <a:avLst/>
          </a:prstGeom>
        </p:spPr>
        <p:txBody>
          <a:bodyPr wrap="none">
            <a:spAutoFit/>
          </a:bodyPr>
          <a:lstStyle/>
          <a:p>
            <a:r>
              <a:rPr lang="en-CA" dirty="0">
                <a:hlinkClick r:id="rId2"/>
              </a:rPr>
              <a:t>http://www.lemonysnicketlibrary.com/</a:t>
            </a:r>
            <a:endParaRPr lang="en-CA" dirty="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747" y="457200"/>
            <a:ext cx="3095625" cy="1476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AutoShape 4" descr="data:image/jpeg;base64,/9j/4AAQSkZJRgABAQAAAQABAAD/2wCEAAkGBxQREhQUExQVFRUXGRwZFxgYFhscHBgeGBwXGR0YGB4fHSogGSAlHBgWITEhKSstLi8uGCEzODMsNygtLisBCgoKDg0OGxAQGzcmICQsLyw0LCwsNywyNCwsLCwsLCwyLC0sLCw0LCwsLCwsLCwsLDUsLCwsLCwsLCwsLCwsLP/AABEIAMIBBAMBIgACEQEDEQH/xAAcAAEAAgMBAQEAAAAAAAAAAAAABgcEBQgDAgH/xABCEAACAQMCAwYEAwYEBQMFAAABAgMABBEFIQYSMQcTIkFRYTJxgaEUkbEjQlJicsEzQ4LRJJKisvAINGMWROHi8f/EABoBAQACAwEAAAAAAAAAAAAAAAADBAECBQb/xAAuEQACAgICAgECBAUFAAAAAAAAAQIDBBEhMRJBUROBImGRwTIzsdHwFCNCQ3H/2gAMAwEAAhEDEQA/ALe17XIrOPnkJJOyquOZj7DPQeZ//FVjrHGV1OThzEh6Ihx5Y3bHMfP0HtWPxdq5url2z4FJWMZyMDbI8vERnPy9K0tdfHxoxinJcnLvyJSek+D7llZzzMxYnqWJJPl1NfFK+4YWdgqKWY9AoJJ+gq30Vj4pUjsuCLyUZ7sRj/5Gx9hk/atnH2bz+csQ+XMf7ConkVruRIqLH0iE0qYz9nVyPheFvqwP/bj71pNR4buoMl4WwP3l8Q/MZx9azG6uXTMSqnHtGppSlSEYr6RSSAAST0AGSfkKkPDHCMt3hz+zh/jI3b+gefz6fOrO0fQoLUYiQA+bHdj8z/bpVa7KhXwuWWasaU+ekVhYcFXcu/diMesh5fsMt9q3MHZrJ+/Og9lQn7kj9KsilUZZtr64LccStd8ldSdmjfu3A+sf/wC1ay87P7tMle7kH8rYP5MAPvVsUrCzLV7MvErZQl7ZSQtyyoyH0YEZ+XrWPV+3dqkqlJFV1PUMMioBxLwDygyWuSOpiJyf9BPX5H8/KrlWbGXEuCrbiSjzHkgNK/WUgkEEEbEHqPY1+VcKgpSlAKUpQClKUApSlAKUpQH0jkEEEgjcEHBB9QfKpZwvxrLC4W4ZpIjgZO7J/MD1Yeo39vQxGlaTrjNakjeE5Qe0dARSBlDKQVIBBHQg7gilVtwvxuttbrFKjuVJClcfD1AOT5HI+WKVyZYtibSR1I5NbW2yEUpU/wCAuEwwW5nGR1iQj/rb+w+vpXVttjXHyZzK63OWkYPDHA7zgST5jjO4X99h9fhHv1/WrG03S4rdeWKNUHt1PzJ3P1rMpXHtvnY+evg6tdMa1wKUpUJKKUqAds8lwtnEYLhrZTcRrM6NysEc8vNkEHAYgkAjPyoDf69wjb3QJ5e7k/jQf9w6N+vvUY0PgFxOfxODEh2wf8X09wPUfT3rFeXVNJe0VryLULee4igLSpySIZDyjlYMSwI3JJY5A23NWjU8ciyMfFMhlRCUvJo+UQKAAAANgB0AHkK+qUqAmFKUoBSlKAUpSgIfxvwmLhTNCuJhuwH+YB5f1eh8+npirK6Dqr+0fQhDIJ0GElOGA6B/X/UMn5g+tdHDv/65fYoZVP8AzX3IZSlK6JQFKUoBSlKAUpSgFKUoBSlKAUpSgN7wdov4u4CsP2aeKT3A6L9T9s1cqjGw2FRTs308R2veEeKVi30HhUfYn61LK4+XZ52a9I62NX4w38ilKVVLApSvO4mCKzt0UFj8gMmgK07Xu0ptNxbWwH4l15mdhkRKcgYHmxweuwHrmq4h4N1XVB3t5Oyg4KCZy2cjOVRThBv6Dr0qJ3GuTXWoG7MffStKJO7KlwcEcqYG5UAKuPQVZMPEevOvMthFg9AVIP5GYH7UMEXv+z/U7TlMJ75EcOvdudmXBD8jY3z5jPSptw/22PC3capbsrqQDJGuCOgy8Z+pyp+QrEHaJdW3/vtPkRRgM8ecZPpzeH6c1VRxHq73lzJO/V22H8KjZVHyH96A690XW7e8j7y2mSVPMqensw6qfY1sK4r03U5rZw8EskTj95GKnz6469TsfU1aWmdt1+YhH+HhllAwJPEAcAbugO58zggb9BWUm+htLs6CrzuZ1jRnY4VQWY+gAyT+Qqh37U9Z+LuLbG3hET48/WTPmPPy+ecTVu16+ktri3ubSId9G8fOgdOUSKUzglgx3z1FbShKPaNVZF9Msey42v7wK9lpZMD4KTT3CRjHmSgy2M56E/KvZ7XXpRnv7C28RwEjeQgeQLNsfoB0qn9M7YtQhgitoktlEaLGjd23N4QFBPj5M/TFbW80nim6IkJuFzuBHcxQgA/yrIv3Ga0NyUcXWesRy2dsNVy92zp4LdYggVeZm5wxbYdMYNZV9a3+hd3cNfSXtp3ipcrOCWjVyFMqtzFsDCjHqTtuSKv4t0vWtP7i5vJ5srIe6c3Ped2+CdhzHGVU9NiNj6V76v2s3V7ZyWdwsX7UqGmVSCqhlYjk6E7dRigOnAa1nEmnfibaWPG5UlfZhuv3ArF4U4mtL2Jfws4l5VGVJ/aDHh8ancHI64wevnW9rMW09ow1taZz5StlxJbd1dToOgkYj5MeYfY1ra9BF7SZw2tPQpSlZMClKUApSlAKUpQClKUApSlAXxpEHdwRIP3UUfkBWXX4Biv2vPN7ezupaWhSlKwZFaDj9iNMviDgi2lwR/Q1b+tHxzA0mnXqKMs1vKAPUlGoCiexi+hthdSTSxxA92gLsFz8Z2z1qYX3ajp8fwyPL/RG36ty1X3ZloNlOJp71lCxFQFdwiHmycsds9OmfOp9Lx9pdsRHFhsbDuYsj5A7A9B09qA0nF3aPa3NjcRQs6yuqqFdCOYMy82CMgYXm61UFW9x7xTFc2EyJbXKM3IQz2/KoCupyW3xsPvVQ0MMVJ+HLm5lYW9jAGcjOw5mOMZYkkADcfnUYqyuwPVIbfUX76RY+8gKIWIALc8Z5cnzIBreM5R5iaOCl2R7WdTv7OUxXCd1INyrKOhzgjBwRt1HpX5bcYN0ljVh546/fap5/wConUraZrRYpEklTvOfkdW5FPdkB8HIJ6j61TdSLIsXs0lRW/RMlsbO8B7o8j+nQj6dD9K2nD3GGoaIQme/tf4GJ5Rk/uHrGfbddzt51XSnByNiOhFSDSuJmUck47xP+of71v5V2fxLT+V1+hqozr/h5XwSrX9Zm4o1G3ghXuolB5Q2/ICFMsj4ODuMDpnCjYmpfrHYHCU/4W5lWT/5uVlPtlFUr896rF7F4HS8sJCCp5lK/EpPoMYIwSCD5Zq9uzrtLg1KNUlZIboDxxk4D4x44yTuCT8OcjfqNzBOuUHpk0Jqa2jn/WuGr/SZFkljkgKt4JkbbI81dTtkHpseu3WrC4N7cZUZY9QQSIcDvoxh18izqNnHn4cHrsavmRAwIIBB2IIyCPQ1SXbD2aWsFtJe2oMTIyl4lA7shmCnlH+XjmB22wOnnWhsfnE2pRXNzLNBIskb8pVlOx8C/kfUHcVrKquwv3gbmjbB8x5H2I86m2i8TJNhZPBJ/wBLf0ny+R+9dbHyYtKL4Zzb8eSbkuTfUpSrhUFKUoBSlKAUpSgFKUoBSlKA6DpSledO8KUqPdoOpfhtNvJQwUrEwU7/ABP4Fxjz5mGPegKh7TO12Z5mt9Pk7uJDhplxzSEdeUkeFQc7jc49DvWI4hu+Z3/Ez8zjlc96+WBBGG33GCflmt72T2FtcanBFdKHjbm5VPws4UlQ/qNjt5nlG4OKlHb9w/bWs1s9uiRNIjB40UKPCdpNtsnmI/0j0oYIHwhaWstwFvZDFCFLZG2SuDyE9QCObpvnAHWrG/8Ar7SrEBLO3L435lQLv/U/jJ6VUdqyB0MgJQMOcKcErncA+RxmujNI4asbKPKRxBTv3knKxOdx42+mMUCIBf8AGeoapE0FtY4SVSrN4mGOhw5Cov1rQWvZfqLjJjRPZ5Fz89s1a2rdoOn243nWQ+Sw/tPTzHhHXzNRmTtc7wkW1lLLgZ3bcbkbhVbb4fPzP1Aq3X9Flspmgm5edQD4TkEMMjB+30rXVOL3QNS1e4edrbuiQB4w0a4Gwxz7tt6VsrDsduGP7aeFBt8AZz7jcKB+ZrJgrWvW1t2kYIgyx6VdNj2Q2i8pkknlI+IZVVP0A5h/zVHuM9DttOvbU268iur94vOzFeXHi8TEjZvsa2gk5JPoxPai2iPQcGEjxSYPoB0rGvuEZUGUYSe3Q/T/AGrM4h4mZX5ICMAbtgHOd/DWssuKZ0bLt3i+YIA/LAq5P/TJ+OvuVIfXa8t/YxNL1OS1kOM4zhkPnj9DWy4g09JIxdQDwsfGPT+b236198S2yTRrdRdDgOPT3Pvnb8qxuE78pKIm3jk2IPTJGM/XpUaWn9KXXp/58m+9r6ke/aJ5wVxZq1tbLcIRfWq5V4S2ZIuQHzxzLgYP7wxjYdalGqdp1jqel3kRb8POYHxHJjxMqlgI26NkgADY58vWBcD6lLp95NbRR98JVzHGWC8zKOZfEdh4ece+1bi7vtK1SburmKS1u+fusjGS5JXBZcq2G2ywFVWmnplpPa2j07B9Pgvob60ukWWLMUiIw+FiJUZ1Ybq2OQZBB+9avtC7I57EPPbEz2y7kf5kY3yWGMMoGPEPckADNeunaHfaBdfi7dVu4wDHIEB5uVuViHUAlDsp5hkbDOxxVrcI9qNjfgLzi3m6d1MQuSf4G+F/l19qwChOFuITkQyknJwjHy8gp/sfephX1278EJbst9bJyxyNicL0VzurgAeENuD5Zx5mnBFs2pWxaFg08WFliOzEY2kTyIbfbbBB9q6WLlLXjNlHIx3vygj5pXm86iV4SQJUOGQ7MD7ivSr6afRRaa7FKUrJgUpSgFKUoBSlKA6DpSledO8K03GOkC8srm3Iz3kbBR/MPEh+jhT9K3NRvtG1ySw064uYgDIgULnoC7pHzY88c+ce1AcjMrK2CCrKdx0II+4INet7fSTMGlkeRgAoZ3LEAdBkknA9Ksnhfs4e+xeXs3hn/a8seOdy55iWOMJknOAD18qmsGiaVpmCwgjYb80zBn8txzZI6eQFDGiltK4PvbnBit5CpOOZhyL+bYqe2HZXcTBfxt42FwAilpMKBsoZiAuOmwIrbat2uWkee5SSc+X+Wv5sCf8ApqFap2rX0uRH3cKnI8K5bf8AmbO/uAKAsXTOzPT4AOeMzMD8Urnz8uUEL5+YrJm4v0yz8AmhTHh5YV5scvke7B+W9UHe6tPP/izSyf1yM3T5msOg2XLqfbFApxBBJLv1dgg+YwGJ+1RrVO1u8kGIlig/mA5z9ObIH5VX9KyY2TDRNR1DVrqK1N46mQnByVUFVZ9wmPQ/nVr8K9kC2E/4ua5/EsiP+zMXKCzKV8RLnmGCwwRvkelUnwTrAsr+1uGJCxyAuQMkIfC+3n4WauwtmHkQR9CDWDKOMtFsxdXcEJPdiaZEyB8AkcLsPbP2q3+27gi0tbKKe2hSJkkWNiu3OrBviHm2QN+vWq47QeHH0y/kjUMic/eW7dPATzLynPVT4fXK52zX7xXx/ealFHDcuhSMhvCgUswBHMx9cE7DA9qA8eHB3ltdRk4GA31wfL/SKj8EvKysOoIP5HNSTS7cw2U8rbd4AF+R2B+uajUZAIJ3AIyKsWcRh86/fggg9uX/AL+xOtWfu7+yl5uUCRMnbYBwT9s1KpLeXTFu5BbfiLm6une3CL3gUDmdJSADgqWJx1PsN6g+pGPUAhjlVJFB/ZuMZz7+f0zXlYa5qOmMMO4QY8L+OM+w/h+hB6VnIi3NzXXyYx5JRUX2T3s91F449RSNhczIRcAkFDI8ieNCp3Uq6FT7nyr9mtdJ1ZYiSsd3Ogz3RYsj4y3Oo8OxzuwGdt9608HGtpeMxlV7C5kQRm5iJYFeZGPNjBGeXGdyB51JeE9BNpPJJYtFNZyRZB5laQSKPCgYDJBPl7nbI3rFk0WpnUtOt5bafGo6cV5CCT+zwRjcZeMqQMDdRgVC+z7ih9NvY51P7MkJMPJo2I5vInIwGGN8j3qx7fiZdJ02ETIxu5Q8hiYcrFndizy7ZUfPc4wOm1WzrNfzNKIkBbr3aBE/IbZ9T51tGLk9I1lJJbZ0dxN2cWOpn8SvNFM4VhPCx8Ww5WK/Cdsb4B96rLXtB1HSyxnjN1bKf/cRjdV33dRuuAN87fzGonb2V3agN+Na3wMDlmddtthhht0qVcJ9s9zbv3d7i6hzgyAASAHzGwDj2OD71KnZS/gj/wBu1fJ52GoRzDMbhvUeYz6jqKyamOodn+narD+M05hBLIMq8Rwgbw5WSMbKcAggYOWJOagerWN9phxfQl4vK4iBZP8AXgeE/PB+fWr1WbGXE+CnZiSXMeTLpXhZ3iSrzRsGHt5ex9K96up75RUa0KUpQwKUpQHQdKUrzp3hWv4g0hLy2mt5QCkqFTkZwf3WHurAMPcCthSgOftI4Q19wLIObaCHKiXmChhzEjlZfG3tjAx1rdp2CIyMZb6Vpj++Ixyg4/eBYs2/8w+lXNSgOXuMeye9sA8ihbi3QFjImAVUYyXQnI8+nMABua1/COkRSxF5FDHmIHsK6m1exFxBNC3wyxvGfk6lT+tcw8ISGJprWQcskbtke6nlYfQirOJ4uzUitlb+ntEPvE5ZHHozD8ia8a3fFunGKYv+5IeYH0PmD9d60lQzi4yaZLGXlFMUrP0HSnu7iK3jGXlYKPbzJ+gBP0q8dZ7BrZ8m2uJYT/C4Eij1x8LfmTWpto5/q9ex/tQTu0sr1+V1wsMrHZh0WNzjwkdAx2I9+sN1/sc1K23jRblPWJhkdOqNhj/pz0qAXNu8bFJFZHXZlZSrD5g7ihno7A4o4VtdSi7u5jD4+FxgOm4J5G6jOBkdDjeuf+LOCbbTL4xSSO0XdrJGXx4sllYNgAHBUbfzCoponFd7Z7W9zLGv8IbKdc/Acr19vM1ja1rlxeOHuZpJmGw52zy9NlHReg6VtCXjLbWzWa8o63oyuJNZ79gqbRr0Hr74rS0pSc3OXkzEYqK0hW1sOIJohyk94nmr7jHoD1FaqlIzlF7TEoqS0yQ4s7n1tpD9UJ/QfaghvdP/AGkMrqm3jic8p3/eXO4zjYgio9XvFeOqsgdgrbFc7H6Vu5xkvxLn5X9jVQlF8Pj8zaxCbUrppJWyzYMjYwAAMAAeWwAFSnVb1LKEBFAPRF9/U1G+EdUjgZxIcc2MHGwxnr+dbLiLRnuSJYnVxjAXI9z4T0P1q1T+GluvmX9Ctb+K1KfESJ3l28rFnYkn7fL0rwr0uLdozyupU+hGK86ove+S4ta4J/2QccHTbnu5D/w05AfJP7NugkUD6A7bjHoK6cmiWRSrqrowIZWAIYHYgg7EEVxJXV3Z9xQs2lW1zcSIh5e7d3YAFkJjyST1blB+tamyNFxV2RRyO0+nyfhJcf4YUdy5GeoHwZyOmQMfDVd6hLcWLiLUIGhJ2WUeKJ/kwyPfHUeYFdIRuGAZSCCMgg5BB6EHzrxvrKOdGjlRZEYYKsAQc+xqaq+dfRHZTGzsoJHDAEEEHoQcg19Vv+IuyGS35pdKlI6k20rZVvZGPn/V/wA1Q+PUyknc3Ub2046pICAeoypPUbf/ANrpU5cJ8PhnPtxpQ5XKNjSlKtFY6CVgdwciv2uLdL165tv8CeWL2RyB+WcVL9L7Y9Uh+KVJh6Sxg/TK4NedO8dR0qjNL7fz0uLT03if89mH96l+k9s+mTY5nkgPpIn91LCgLEpWq0ziW0uf8G5hk9lkUn8s5ra0Aqr+1Ds1N0342xwl2m7JsBNjJ+XP5b7HocdatClE9BrZyvc6rFIGt7xGhkU4YMp8LD08wf8Azeo3LpyNII7d3ndjhVWM5J9B6/lXYtzZRyY7yNHx05lBx8sivuGBUGFVVHsAP0qadzmvxLn5IoUqD4fHwVd2QdmZsT+Ku1X8SRiNM57kEYJJG3OQcbdB57mrVpSoSUVrtY0K2u15biCKYdBzoCRnI8J6qdzuK2NKAqnXuwyzlLNbyy27HcLs8a/IHDY/1VWevdkOpW3MyxLOgz4oWBONsHkOG3z0APQ11FSgOIpEKkqwIYEggjBBGxBHka+a7M1nh61vFK3EEcoPmyjI8tm+JTv1Bqje2Ls3ttOgS5te8UNKI2jJ5lAZXbmBPiG6gbk9fKhjRUtKUrJgUre8OcHXt/vbW7uucF9lQEYyCzEDIyNhvU00zsM1CTlMslvCp6gszuNvRV5T/wA1Boq41afFHZzcaXare21wXiCo0qMMFefG4HwsuSB5Ee/li8e9ksmmWn4kXAmCsFkAj5eUMcBh4j+8VH+qrVtJRrXD5WPd3g5COmJYgNjjO3OoPyIom09oeKa0yj4NfguFC3SAN/EAcfMea1jajwqcc9uwkU9FyM/Q9DUbdCpIIIIOCCMEEdQR5VlafqcsBzGxHqOoPzFWPrKfFi3+a7IPpOPMH9vRjSIVJDAgjqD1FXt2J6dHf6RdWlwgaLvjj1XmRDzLnPKwO4NVrHrdvdLy3KBWx8Xl9D1FWv8A+nOPFnckdDcED6In0qKyCj09okrk32tMxJuENW0VufS5jdWw3NvLufPbl2B65yhUk+W1SLhHtbs7srFOfwtwTylJM8pYYGA+MDfIw2DkY+dh1G+MOB7TU0xPGOcA8sq7OpIxnP7w2GxyNqjJSSVpOKuFLXUojHcxhtjyuMB4yR1RsbeuDkbbg1WAXV+HFzkX9gp3xzF40A+WYgAB/Egx5ZqweDePrPU1Hcyckv70LkCQY8wM+Me4z1GcHagIFc9j95GxW1vwIR8AlTLKPJSQMHAxuMfIUq5qVurZr2/1NPpw+EcOUqzZ+HrZ+sSj+nK/oawJ+DoD8Jdfrn9asywrF0QLMrfZAaVLpuCT+5KPqv8Asa183CVwvQK3yb/fFQvHtXcSRX1v2aIVu9L4wvrb/Bupl9uckfkcisGfR50+KJ/opP6VhuhGxBB9xUTi12Spp9FkaV22alFgSGKcD+NApP1TH6VMNL7f4jj8RaOvvE4b7Nj9aoWlYMnVWl9rWlz/AP3HdH0lUr9+n3qV6frFvcAGGaKQH+B1b9DXFVfcUrIcqxUjoQcH8xQHcFK5B0zj7UbcYivJgPRjzj8nBqYaV2630e00cMw+RQ/mNvtQHR1KqDSu3u1fAnt5Yj5lSHA/Q/apfpnafpc42u409pcx/wDdgUBMKV4Wt7HKMxyI49VYMPsa96AVHO0Lhw6jYTW6nldgGjJ6c6EMoPoCRgn3qR0oDijULGSCR4pkaORDysrDcH/zfPnXjFEzsFUFmYgKoGSSdgABuST5V2BxLwfZ6jy/ioFkK/C2WVh7cykEj2O1Y/DfAVhp7mS2gCyEY52d3OM5wOZjy/TFDGj57NeHm0/ToIHx3gBeTH8TsWx74BC/6a9te42srGZILmYRO68wyrYxuMlgMDcHzqQ1p+JeGLXUIxHdRCRVOV3ZWU4xlWUgj5dDgUMmSfw99ARmOeCVSDghkYH3H/gqnoLO74VnZ1V7rTZWHNg+JDjJcr0DBQwzsrADJG2Nle9ld1Yu0+j3rxtjPcyEEMd9snwNsdgy9fP08rftXvLFhFrFi6Z6SRjGemcAnkfruVb6UBHeMNE03Vma9sb+2t5HOZILl1hy2BkjO6k+ZwQT5jeq3tdCnmuPw0K9/Lzcv7IiReoHNzLleXceLOB511Lo8ulahmSBbSdm+L9mhfz+NSOYefUVIbSzjiHLFGka+iKFG/sBQxor7hfsjtIbEwXaLNLIQ0kg2KMOixN8QC9M+eTkb4Gnh4U1PQXeTTm/GWfxNbPnvCTgEqFXBIAG67n+E4q4KUMkM4O7R7a/buXDW10Nmgm8LZAyQhOOfz2wG2zgVM6i/GPAVnqeGnRhKowssbcrqOuPRt9xkHG+OpqEvLrGgtvz6nYAdcftYh4icndgAN8nK4A+GgLeqveNOyq3vGE1sfwl0pyrxjCkgggsoxgjGzLg775wK3/CfG1nqSKYJV7wrzGFiBIuNjlc74PmMjcetSOgKci1biOwUQNape8vwzAFsjoASCuTtncZ33pVx0oDnylKV6I4IpSlAK+JIlbqoPzANfdKGTXz6Hbv1iT6DH6Vr5+ELc/Dzr8jn9akFKjlTXLuJurZrpkPm4I/gm+jL/cH+1YE/B86/DyN8jj9an9Khlh1P8iVZdiKwn0O4TrE/wBBn9KwZIWX4lI+YIq3a+WQHqAfmKhlgL0yVZr9oqGlWlNo0D9Yk+YUD9KwJuErdugZfk3++aieDYumSrMg+yCWt7JEcxyOh9UYqfsak+ldpup2+OW6dwP3ZMONv6hn719z8Ej9yUj+pc/oawZ+DZx8LI31x+oqGWNavRKsit+yd6Z293SDE9vFL7qxjP6MKmGl9uthJ/jRzQn5Bx/07/aqDm4fuV6xN9MH9DWDLbuvxKy/MEVE4yXaJFJPpnXOl8fadc4Ed3Dk/us3IfybFSKKZXGVYMPUEEfauH6zbHV7iDeGeWP+iRl/Q1qbHapFVFqXC+v2bu9nfm6jyWCSsOfLdVxJzKQAB0YewFVppfa5qkH+eJR6SqG++x+9S/S+36UYFxaIw82jcqfyII+9AbnRu2V4GaHVbWSGRdgyIRkjOcoxyPLcEirFsdRsdVhPI0N1EfiUgNj+pGGVPzANQU9qujX8fd3iFQSMrLEXAPXOVBxv57Vo73gfTrlu+0fUUtpMfAJWwTnOx5hIm+PUbDAFASDXexmAuZtPmls5wcpyseRSdjjHjTbPQ+fTG1ayDjLV9HKpqlubiDJ/4iMZbG5+IeE+uGCnANYkHGWt6QSt9bNdwIP8UZ6bYbvlUgjf98ZPrVgcL9o+n6goCyrHI3h7mYhWJO2Bk4fOcbE0Bn8KcaWepAm2l5mXHMjAq659j1HuMj3qQ1BOJ+yuyuy0kQa1uCSwmhJHiYkksuQG3J6YO/WtTZXGt6SeWeM6pbAbSRn9uoAHUHxPsDtuST8XlQFo0rTcOcTQXq/s25ZB/iQP4ZYj5rInVSDW5oCB8V9l1tdP39uzWVyNxLB4QT6soxv/ADAg/OtDZcc32kMkGtRF4zkLeRDmBydg2AAcDPkGwBsetW1Xhe2ccyNHKiyIwwysAQR7g0Bj6XrMFzEs0MqPG4yrA/Yg7gjoQdxX7Vaa52FWk0zPDM9ujb92FDgHfPKSwIHTbfH2CgIrSlK9EcEUpSgFKUoBSlKAUpSgFKUoBSlKAUpSgFfjKD1GfnX7Shkw5tKhf4okPvyjP51gT8K2zdFK/wBLH+9bulRyqhLtG6tmumRSfglD8ErD+oA/pisCfgyYfC6N+YqdUqKWHU/RKsqxeytZuHLlesRPyIP6GsCazkT4kZfmpq2aGoZYEfTJFmy9orXT+JryD/CuZkH8Ikbl3/lJwfyrwvNT75uaSOPmwASiiPOPPC4TJ8zy1ZE+nRP8UaH5qK18/C9s37hX+liKilgz9MlWZD2jA4S7Ub6wOBKZ48j9nMWcADyRs8ybem2cbGrf4Y7abC4QfiCbWXzDAsnlurAdPmB/eqfl4Kj/AHZHHzAP6AVgT8Fyj4ZEb55H+9QyxbV6JVk1v2dKgabfsJUaCSXGBLG4WUDB2EiESDqds1vNMtDDEsbSyTFdu8k5edt9uYqoBIG2ceVcfycN3SHIQnG+VYfbfNZ1lxNqdn8E9ygHkxYr+TZFRShKPaJVOL6Z15SuatM7cNRiwJBDMP5kKn81IH2qYaX2+wNgXFrInqUYMPyODWhsXLSoBB2x6UwyZ3U+jQyZH5KR96UBBdTtDDNJGcjkcrv1wDsTj1GD9axasrtI0BpALmMEsgxIANyoyQ308/Y+1VqK7tFqsgmca6twloUpSpSIUpSgFKUoBSlKAUpSgFKUoBSlKAUpSgFKUoBSlKAUpSgFKUoBSlKAUpSgPCazjf4kRvmoNYE/DVs3+Xj+kkVtq2Wg6JLeSckY2HxOfhUe/v6Dz+9RzhXrckiSEp71Fkd07ssNypeHvOUHl+JeoAO2V9xSuhtH0xLaJYo/hXzPUk7lj7k0rkytht6itHUjXLXMnszaqftIgVLocqquVBOABk+px1PvSlb4X80jy/5ZFKUpXXOWKUpQClKUApSlAKUpQClKUApSlAKUpQClKUApSlAKUpQClKUApSlAKUpQGTpygyxggEF1BB6HcbGrzsoFRFVFVRjooAH5Cv2lc3P7R0MLpntSlK55eP/Z"/>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17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657225"/>
            <a:ext cx="2476500"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2854841"/>
            <a:ext cx="2590800" cy="35822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062678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04800" y="4191000"/>
            <a:ext cx="3790950" cy="646331"/>
          </a:xfrm>
          <a:prstGeom prst="rect">
            <a:avLst/>
          </a:prstGeom>
          <a:noFill/>
        </p:spPr>
        <p:txBody>
          <a:bodyPr wrap="square" rtlCol="0">
            <a:spAutoFit/>
          </a:bodyPr>
          <a:lstStyle/>
          <a:p>
            <a:r>
              <a:rPr lang="en-US" dirty="0" smtClean="0"/>
              <a:t>Author: Sarah </a:t>
            </a:r>
            <a:r>
              <a:rPr lang="en-US" dirty="0" err="1" smtClean="0"/>
              <a:t>Mlynowski</a:t>
            </a:r>
            <a:endParaRPr lang="en-CA" dirty="0"/>
          </a:p>
          <a:p>
            <a:r>
              <a:rPr lang="en-US" dirty="0" smtClean="0"/>
              <a:t>Genre: fantasy</a:t>
            </a:r>
            <a:endParaRPr lang="en-US" dirty="0"/>
          </a:p>
        </p:txBody>
      </p:sp>
      <p:sp>
        <p:nvSpPr>
          <p:cNvPr id="4" name="Rectangle 3"/>
          <p:cNvSpPr/>
          <p:nvPr/>
        </p:nvSpPr>
        <p:spPr>
          <a:xfrm>
            <a:off x="3454400" y="1640434"/>
            <a:ext cx="5181600" cy="369332"/>
          </a:xfrm>
          <a:prstGeom prst="rect">
            <a:avLst/>
          </a:prstGeom>
        </p:spPr>
        <p:txBody>
          <a:bodyPr wrap="square">
            <a:spAutoFit/>
          </a:bodyPr>
          <a:lstStyle/>
          <a:p>
            <a:r>
              <a:rPr lang="en-CA" dirty="0">
                <a:hlinkClick r:id="rId2"/>
              </a:rPr>
              <a:t>http://sarahm.com/details.php?bid=167</a:t>
            </a:r>
            <a:endParaRPr lang="en-CA" dirty="0"/>
          </a:p>
        </p:txBody>
      </p:sp>
      <p:sp>
        <p:nvSpPr>
          <p:cNvPr id="5" name="Rectangle 4"/>
          <p:cNvSpPr/>
          <p:nvPr/>
        </p:nvSpPr>
        <p:spPr>
          <a:xfrm>
            <a:off x="2987805" y="2431178"/>
            <a:ext cx="5851395" cy="369332"/>
          </a:xfrm>
          <a:prstGeom prst="rect">
            <a:avLst/>
          </a:prstGeom>
        </p:spPr>
        <p:txBody>
          <a:bodyPr wrap="square">
            <a:spAutoFit/>
          </a:bodyPr>
          <a:lstStyle/>
          <a:p>
            <a:r>
              <a:rPr lang="en-CA" dirty="0">
                <a:hlinkClick r:id="rId3"/>
              </a:rPr>
              <a:t>http://www.storysnoops.com/detail.php?id=1455</a:t>
            </a:r>
            <a:endParaRPr lang="en-CA" dirty="0"/>
          </a:p>
        </p:txBody>
      </p:sp>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276558"/>
            <a:ext cx="2683005" cy="34664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765150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685800" y="1752601"/>
          <a:ext cx="7772400" cy="18297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762082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3810000"/>
            <a:ext cx="4267200" cy="646331"/>
          </a:xfrm>
          <a:prstGeom prst="rect">
            <a:avLst/>
          </a:prstGeom>
          <a:noFill/>
        </p:spPr>
        <p:txBody>
          <a:bodyPr wrap="square" rtlCol="0">
            <a:spAutoFit/>
          </a:bodyPr>
          <a:lstStyle/>
          <a:p>
            <a:r>
              <a:rPr lang="en-CA" dirty="0" smtClean="0"/>
              <a:t>Author: Raina </a:t>
            </a:r>
            <a:r>
              <a:rPr lang="en-CA" dirty="0" err="1"/>
              <a:t>Telgemeier</a:t>
            </a:r>
            <a:r>
              <a:rPr lang="en-CA" dirty="0"/>
              <a:t> </a:t>
            </a:r>
            <a:r>
              <a:rPr lang="en-CA" dirty="0" smtClean="0"/>
              <a:t/>
            </a:r>
            <a:br>
              <a:rPr lang="en-CA" dirty="0" smtClean="0"/>
            </a:br>
            <a:r>
              <a:rPr lang="en-CA" dirty="0" err="1" smtClean="0"/>
              <a:t>Genre:humour</a:t>
            </a:r>
            <a:r>
              <a:rPr lang="en-CA" dirty="0" smtClean="0"/>
              <a:t>/ </a:t>
            </a:r>
            <a:r>
              <a:rPr lang="en-CA" dirty="0" smtClean="0"/>
              <a:t>realistic fiction</a:t>
            </a:r>
            <a:endParaRPr lang="en-CA" dirty="0"/>
          </a:p>
        </p:txBody>
      </p:sp>
      <p:sp>
        <p:nvSpPr>
          <p:cNvPr id="3" name="AutoShape 2" descr="data:image/jpeg;base64,/9j/4AAQSkZJRgABAQAAAQABAAD/2wCEAAkGBxQQEhIUEhQUFRAUFhgVFBUUFBQUFRUYFBoWFxYVFBcYHCggGBolHhYVITEjJSorLi4uFx81ODMsNygtLisBCgoKDg0OGxAQGzIlICQvNCwvLDQ0LCwsLCwsLC8sLCwsLCwsLCwsLC0sLC8sLCwsLCwsLCwsLCwsLCwsLCwsLP/AABEIAQ4AugMBIgACEQEDEQH/xAAbAAABBQEBAAAAAAAAAAAAAAACAQMEBQYAB//EAEoQAAIBAgMDCAUKBQICCwEAAAECAwARBBIhBTFBBhMiMlFhcYFykaGxsgcUIzNCUoKSwcJic6LR4UPwJDQWNVNjZIOzw9Pi8UT/xAAbAQABBQEBAAAAAAAAAAAAAAAAAQIDBAUGB//EADQRAAIBAwMCBQEHAwUBAAAAAAABAgMEERIhMUFRBRMicZFhFDKBoeHw8QYjsVKiwdHSM//aAAwDAQACEQMRAD8AyFqWlrq0ToxKWrPZ2Hw7KOdkZXOe9rWAGTJ9k6klvy8KkR4LCaZpmAsCbdInqndlGUkc4La2OUkkGqsrqMW00/hiZKSutVphMPhyPpJGVg5FxYgqHjAIFuKs5vfTJex3UowuHMmXnSIzEpz6NaRsoIIA6ouxPGy0v2mOWsP4YZKu1darz5nhCbc8wGVSDo1ywckWC6ZbJf0qi4SGBh0mZWLPYFgBlCgpmbKbEk5b9xpFdRabw/hhkrbUtqvDgsJbSZibORewuQwyKehpdb6+7dTGBw+HZV5yRkb7VjfiwFhl7ADv+0KFdxxnS/hhkqq61XUmDwoBtKx6LEXIGoVcoIy31Jb2d5oIsJhiiFpTnKXZbgWbMosLr2Fjv4Un2uOM4fwwyVFdV380wtyOdIAza5hY2YBfsX6t+3XuoXwWHubTdH0hffKD9nuhP4m8j7XDs/hhkpbV1qu5cHhbNlmYnpWvpuzW3Kc1yF0Frhr6WNmsNg8OVjzTWYi8g1GW7KQAcuvQz9vSA7aVXcWs4fwwyVNq61XCYbCm15XXdcaNvEJY3y6WzSjcep6wxeFw6pdJCXzqCL5gFIGcg5Rnsbi+l7buNCu4tpaX8MMlTauq02hh8Oqnm5C0lwFF8y2u9yTlW+gQ9xYjW1STgcJcjn236biLZRqxy2vmzbr/AGaHdxSzh/DDJRUlWeOw0KoTHJmYsoAuDZcgLFhbfmzDyqttU1OoqiyhRLUlqKuqQBbV1LS0CiV1qW1KBQBdclY4y85kEZVcPIwMkYlVWGWzZD1iNdKths+D5/KSsK4eGISEMVWGRiqhdNQFZmJtrbKax9q7KKoVrOU5ymptZWPYjcMvOTUS7Mijnx6gRtEMNLLAeiwGYAoU/iFyBbXSp+zsFhGjw2ZYxMMM8jAhSstxIOl/3ikK1zrb2YnKOyuy1HOwnNJeY+m/ssA6bfU1ewNkRSYNhIYhiZw5hzsBIvNWy5O5iGvu0tVDsRgJ4cyoys6KyyKGWzsFNwdLgE68KhZaW1TwtpLXmWdX5ew5R535NjsqCKTF40NFBlRSIlEcWXovYFVYhSxHG4vUOPZXPR41Y44+eXEIEH0SFU6RYKc1lG64BtWay1xQdgqFWMlJuM/9P+38evUb5b7ms5O4FJIECJhmdpHXEtOFZok3RsgLCw43B3il2LgIzg5SY43lWWVQxSFmyqgsbuwKrfW4ue6skVrio7KJ2M5N+vl5/TkHTb6m22Bs3CSQ4JpcgkBYutl+mDyNGok7cpKHXhTew8FE0WKJiiZ1xLql0hchLHRecZbLu3HyrGlaQqKY/DpvV/ce7z7b5xyJ5T7mk2fhYimzCyxkvPIJSQvSUOoAk7Ra++rF8DEMfGrRRCLm5TYxwhDlDlWKoxDcLXsT2VistJlHZ7KfOwlJt63w18tvv0B033LjlRHGJIjEECtBG5aNQiSMwJLqgJyeHdVNRAV1qu0Kfl01DOcdSSKwsAWrqK1JapRQa61FSUAFautS0tIAlqW1LauoAS1LalpaBQbUtqW1LQANqW1FautQANq61FXCgAbV1qK1dagAbUlHSWoAG1JairqABtSWozQ3oAS1JRV1AgBFdRUlqACpbV1qWgU9W+TTZOHmwQeSGJ35yQFnjVmsDoLkVYzvsgSNC64QSA5SrRotm3WJIsD50z8k/wDyJ/mv+2vNeVY/43F/zn99VlHVNrJlxpupWkm2sG65XfJ/EY2lwa5JFGbmgbo4G/LfqtbdbQ+2vMBXtnyc4h5MBCXJJUugJ3lVYhfUNPKvIttxBcTiVXqiaUDwDtpT6cnvFk1pOWZQk84PVORGxsPJgsO7wQs5U5maNCxIJFySNacwmL2XPJzKLhzISVymELmIvcKWUAnQ7qk/J7/1fh/Bvjas/sr5PHjxSzPMpRJOcCqrBiQcwBJNhraonjLyym9LlPVJrsQPlC5IRYeMYjDjIuYLJGD0Rm0DL2a2Ft2vDjgbV6r8qO2EWD5uCDK7KWUb1VTmu3ZcgW868stU1JvTuX7SUnSzI3/yV7FWTnp5EDLpEgZQRfRnNj+EeurD5TNgp83WaJFUwt0sqhbo+hvbsOU+ur3ZsI2ds4XGsURdu9yCxHrNqTkxivn+z057pF0aKXvIJUnzFj51C5PVqKMqsvM81cJ4PErVtPktwUcs84ljRwIwQHUMAc1ri+7fWUx2EaGSSJ+vGxQ9+U2v57/Otj8k3/NTfyf3rU9R+lmhcvNFtE/5TeTqLCk8MapzZyyBFCgq+5iB2NYfirIcjtjfO8VGhH0a9OTsyqR0T4mw8zXteMijnWSF7EMlnXjle4B9h9VZzkZsEbNhmeYjnGY5mGvQQkR28blrdrW4VDGpiOCjSuXGi49en4ncttkwRYHEukMSvkFmWNQRdlGhA768aIr3D5Qv+r8T4J8aV4lan0XsWbBtwee5p/k22SMRjAzAGOFS7Ai4LHooCPzH8Neg8sOTcc2EmWKJFlUc4hVFUlk1y6DiLjzqL8mGzOZwnOEWac57/wAA0T2XP4qk8idvnG/Os32Jjzen+kw6A/pamTk3LK6FWvUk6jnHiJ4nSEVfctNlfNcZMgFkY85H6L62Hgcw8qoyKsp5WTWhJSipIC1JR2pLUo4ICltS2pbUgp6/8lS2wI75ZPeBUTaXycCfESStiCFkcuVEYuM2pAYtbztXnmB23iIFyRTSIlycqmwud5qR/wBJ8Yf/AOmb83+Kh8uWW0zPdtVVRyhLGT1XbO0odl4UKtgVXLDHfVj2+F9Sa8VZixJJuxJJPaTqT66OaZpGLOzO53sxLE+ZoQKfCGknt7dUk8vLZ7ZyCW2Aw3ok+tmNZbkTt6QY6bDzSO6u0gjzsWytGzGy33AqDp3Csfhdv4qJQkc8ioosqgiwHYNKiLiXD84GIlzZ89+lmvfNftvTPL5z1IVZv16upu/lU2NYpiVG+0ctv6GPtX8tZrkVsz5zjIlI6CHnX8I7EDzbKPOo2K27iZVKSTyOh3qxFjbXXSmNn7Qlw5LQyNGxFiVtqN9tacotRwSwpTjS0Z3PadtbdgwYTn2y575QFZibWvoBu1FNbG5SYbFuUhclwuYgoy6XAuLjtI9deOY/aEuIIM0jSFRYFjuB32oMHi5IWzxOyPYjMpsbHePDQVH5OxWVgtHO/wCRq/lR2ZzeISZR0Zls3ppYe1SPymi+SZf+InPZEPaw/tWZx+158QoWaV5FBuAxFgd19B3mmsDj5YCTDI0ZYWJU2JA3A0/S9GkseTJ0fLb3PS9t7V+a7UwxJtHLDzT9mrnK3k1h4MaT5QtqZThcOp6UsyM/oI62B8Wt+U15pjsdLOQZZGkYCwLG5A32FdjNoSzSCSSRmlXKFY2uMhutrDgdaRU+CONnhxb6L+D17l6t8BifRB9TKf0rxrZ2CM8scS9aRgo7r7z5C58qm4nb2JkVkeeRkYWZS1wR2GoWFxLwuHjYpIu5hvFxY28iadCLisElvQlSg1nc90xuMhwMALnJCgVBYE/wqABVfs3ljg55EijkPOObKDG6gmxO8i3A15HtDbWIxChZpnkUG4DEWv26DvNQopWRgyEq6kFWGhBG4imKjtuQRsFp9T3PS/la2ZnhjxCjWNsj+g+4+TW/Ma8ttVri+UGKlQpJPI8baMpIseOulVdSQi4rDLdvSlThpkDakoq6nk4opQK4UQpQOApQKUClApAOAogK4CiApAEApbUQFKBQIJaltRAUtqBAbV1qGacIQDcsdyqCzW7bDcO802Mcmt8wYG2Qqc9zciyjU6A6i40pupCZHrUlqHD4hXuBe62urKVYX3EqdbaHXup4ilTyKNWpLU5aktSijLbx4H9K4iiYdIeB960pFADZFCRThFDalFGyKS1OEUJFAAEUlqI11qUBQKICkAogKQBQKICuApVoAUClXWlApMN1R4UggYFEBSgUQFIAIFEBRAUtqBCswhtNOrdYsrL3x5VAt3Bg/me+pfNjNmsM1st+Nr3t4Xo8VhBJa9wy6qw6yntHaO0HQ1FWRyclhzo3trky8JO3X7u+4I3C9R4wXrW5hCGifTdfX9TmF547bxG+bwJTLfzBt4GpmWkw+GCA2uSdWY72Paf7DQU7anLYqVJ65uWORkDU+VIRRJ1n8R8IoiKcMIxHS/D+v+KIiut0z6I95oyKUVDRFCRRS7vMe8VxoFGyKE04RQmlAbIpLUZFDagUICiApBRigDt3hWL2ryrcsywdFNwYjpcbkdl9PVWn29f5tNl35Du7OPsvWXi5E4hsMMQuViVEghUMZDGdz6DLfjlvmtraq9app2M6+qzi1GJXx7QxYXnRJNzebJnLEpmsDlN9NxvWy5PbSdyYZlyzIoYEdV0NrOttDvBuNCDXofJ7k0MDgTh0Id2BZ2ZRZnawJym40AAAN91U+3sFhwMLJhx0UaWFSOIZecI8mvpwJYWFVKNzqnpXchoa4zW5BAowKQCjFaJqnAUtqUCiApBAbUtqiY6cjoobEdZhYlb2ygX0DG99QdAdN1V8pIW7SSEaXHOMNCbcLW47uyjDayROqtWlIu7UJprZ8OSGNtDE7yohF+g0bMeaa+85ekCOAI0K6vN1h4N71pE0+B0JqSyhiPfJ4j4Vpwimm/1vH9i1IYUo8iAdNvRX3tVbym2ocLFmUAuzZVvuGhJa3G1vaKtB9Y3or73rz/bWFlxW0GhHWLBEzGyqoF8xPBbXY+dNqS0orXVV04bcvYhtykxJP1p7bZUt7q0eJnxcGGw+K5xJYpQC6FLPHdmQFsu5CUIDX36WrsV8ms6KSrc5mMaQBUdGd3PSzq4uiqoZiTpu77er/wDR5Y8C2FUrlMIicvoDZMpa46uvSvwOtZ87nTjDM6Dq77swOzsUJokkXcw9RGhB8wafIqLsfAnDxCFiC6EhirK63bpdFlJBFmH+DpUw1pxeUmbVJtwTY2aS1GaSnDzhRCuFFQKLb1VK5O4yWKXCxqy8xn5rVfpAgzBIw17Mo1FyCwBsDUYUuxZ8IrMZmlXEpMzRyIhdVAAsoADAi+YnMu9jUNal5kWupn+IVoUoKclnc9LlcqBZWbtC5bjv1IvWY5bYi5hiBXM2ZzdSWQL0Q6sGGViWy2NwelvtVdtTb0qyRGLFxuj3UKsQBupAJkVibMM6dngL1X4cs95JGLyyWLubXNtygDRVA0AGg8yaz6FlOM8y6EVq1X9UeB4Up3r4/oa4CkfenpH4WrTNIdpaGTqnwPupnFY4RcGZgAbLawve2YkgAHKfUaRjJyUVllLgpGaOGwLSOFsBvaSTU3/FfU6ADgBVnsLYDYrGDDSsEEf0j5GV8yxpDYKyki5M5PdVXs6QxCM9G8Vy2YHKcysHUjeAVdxwOt6vORm2GO0xLL1pWETmwAHORRqNwAJzwxg+mKZXc1HbsZcZNfB6BJyWU4ZcKrhYo2LRkLdkbnM8fHUBWZGHEHeKwMZuw49FraWuC3RJFzY2AuLmt7tvasOFWSVJWMrE5IUcZZpbWUWINtwzFSBYEndWBw0WQqpNysagntIJBNQWuXksWieWNuPrfFfhSpDUw+6b0h8KVJYVcLyIifWP6KfurJcqcdzU2Hmg/wCZjuzHLmAUbs4IsRqfImtcv1r+ih9rU3gEw8mHHPszu7OqxrdrrGcv1S7wCNSwOtu0VVu60aUMtZyVL2SVPD6lt8mfKN8ZHNzqpGFZVRUDZbFbm5diTfTS9gAALVeyrJhY3OcNAgZgZArZIxqVfqswAuAbsToNKymGPzZZeaEoz3Np4wq3C2XLKosm7QOLE8Re9QUx0k0BDzSSIL6M3QbLqj2tqNAw3i/hWbRh503p4+pUo4qYinudh+qulri9uy+tvK9qI0UY6I8B7qQ1upYRsxWFgAihozSUooorn4eI99KKGTcPSX3igGDjZ+bjdhvA0Hax0Uesiq7ZcdlPEjS/E8ST3km9P7cayIPvSAHyDP71FRtlN9YOxgfWo/salofeOP8A6lqOUlBcJZ+WFjLAiQWzxut+2wIJA/CT5E1eYPqL4VmdrLcuvAqrHxIdAfd7K0GyJM0MTcSgPrFMq/eLf9OSflyjnsycKbl68Xi3wNTgpqX6yL8fw1GdGx3EtZHPAKfcap8ZNzmtrZwoUcdLkM33TZtRrw3HSp+2MQqRMHNs4ZB5qTqeA0394qoS/wBGSb2zKSNzDg48cgP4qWPJSupcIfwWzZcTIYogOic8jtcIqnVbkA3N9yj7uulWW2OTzYeKEDSzMmbnmdi0oZywUqAGzoj6fcNaLkHAFwiyW6U7NKTxIJyx/wBCpXY3Y4xrZmkkQozRuim63UkZo76IzKR0rXs3A3rka/jEpXj1PFODx3z/ACNp0VhN8szuxbNEj5bOVXMSqhjcBlLEb7qynzqT/qH0B8Rq05QYNYWgaMBUIGHZRusqs0RHo5XXwYdgqrH1jegvxPW/4fdRuqCqRLVPjHYjybpvEfAlSmqLJ1Z/H9i1LarpIiF/qt/LX4mqXyJgsJ3A6zIoNz9mNC1uzpM3mKhTSBXkY7liBPgC5Puq/wCTmD5nDRIWs+XO+qnpyHOw1HAm3lWR43V00FHq3/gz7+XpUSx57phcuuXMdRoLgD16/lNY3aSZLrbRY5Evx+jdioNgBuc1ptnEvLiWudHSIGy7o0DHh96V6zG2GzPNY3CNIW3fbAUbu8isrwz0XKXtn8f5KNtLTViwlGg8Kb4nwH7qcXcPAU0Os3gv7q686EU0lE1DQKKKDEHo/iX4lpwU3i+r5r8S0CPgibdToIfuyA/mDJ72FV+zntM44OikeKlgfeKt9sj6CQ/dGb8pDW9lUEkgzxOumpXtBDDQg9l1Gh11pYS0vJyfj9HNbPeP5rcm7VJUoeDBoz7H9yt66seTcl4ipNzG7Lc9hOZfY1vKom0LmLMvWW0i/g1I8xcedLybfput7gxow07Cw/Ueqn116slf+n6uKij3yv8Ak0IpmT62Pwf3CnhTDn6aP0H961CdmwNtr9ExHXWxRvuknLmPdZjfuqlea6FxrclQTwAYr5aj/dqv9pj6KT0TVbi444pUijGj2zxgXADXRZE7LFekN2UcN9JnBSu6e+o3fIw/8Bg/5EfwindlvefGgbhJGfMwoD8Iqv8Ak/nDYNUBH0MkkWnAK5ZR+VlqTshsuKxiHrMUlXvWxQ28LL+YV5vXpuNWvF8r/wBIdB+mH76EHlPic2IhiPVVWm8WFkHkA587VWKfpX9BPfJVjyvjy4jCSdvOxH8Shx7UFVqH6R/RT3vXYeBafsUdP1z75JqfX3Gn3Td7gesIP1qU1RH/ANT+an/t1KNbBKkVWPF3ZeD/ADeI+Es2Q+xjW1xeJ5tSzLoOyx8AOPsrGYyEu0wHWyRleFmVmZTftBAqftTlCrwBkSVg1jYNGeNspIc2ObTXiDWF4xQnUqQwtjI8QT1pk3YoT5uJJR9a7ykZWuecY5FNhcnKFFhxvVDiI45MVNFECFmhOQ2AVXBQpaxtlzhb6/aIq7OHKRYSN7uixBWyRyOptzQNwoJtlDr3hzUDlHO3ziF1V9RzesbR6uQU64+8qr+IVn0dqjceufbbgoJvOwzGbqPAacQeIPfTMZ6cngnuNSGJzy5lKtzjEqSDbNZ947Qwb8VRYj9JJ4r8NdZSlqgpd0dJTlqjFhynq95/Q0tqbxO9PTHuanakHnCmsX1D4r8Qp0U1jOp+JPjWgV8DW20JiYj7JDnvCEE+wX8qqpzC8ZAOU775WFmFiCdNTcCrvaSM0UoXrFGA8SDarnk1sWGaJXeHCNGQbZIMrG9ipLX3WPZxHZUc63l9OTn/ABizVWrGWWmkYnA7RZ8saRl5WuFVbm+ttABcjf3d9WOwoAsjAKVMcYjkBBBDhspXyMbXtpe9bDZe0EwhxEMIuqkmNN2S6ZipU6lTI0YHaZh2VSSNmxWJcW6fNuSotcsGJPf/AJqCndTqT0yWxFYWNOlXjKL3/Qkio7fXL3Rt7WFPio6n6c/yh8RqydKw9p/VSejTW18qjnCuYpHKQAT0rBSFNusCbaG41p3af1Unh+oqLyiNozY2sjm/ZZoiaSXBFW2g39C/5MCLCyxwIykTQqSB0W+cRKecLKbHppqNP9M91TdsyCDF4WUkLnzRMSbdFhr/AFCI+VZfFTyFN4dwTkAVw4aJuic0Z3XA4DRrE61oU5Mwyx87Li1s6qyFQzMpaNpV515GYlQFY2sOqdeFclPwybq+ZJ8pp/X6/tdDJp3cZR0xGOXWOiMKssqFopFksrKxspBO7tAYedQI/rJPRT91MY6JsQpDhE+sV0UM3SLMHBYkXANx1aDZEudc3ExxH1petjwi2lbUXTfuWrS5jVnJL98jhOjfzR70qUaiX0P873OB+lSzWsaESGv1snoJ++rXYGCebZHNghTnkZC9wllmaQX7FuCL+dU0j2lc6WEaFtSDlBkvYgGx8vVvqTjtvn5sqgqIgjo2UWQgQTjLGN+TO6IL7+YJ1vVO8TklFIo3b4WO5mptv4yPNGXEZRipURqzAqbEXkzaf3oIdsSNLAZ3LoJY8wyoNM6n7Kg6Gx07KrXxDSC7MWZQFFzcgJoFvvIHC/CmsTqhtxGh9xqeNnSUPurOOTEzh5R6DtORWmzIbh11PDNG2XTxGn4KrI+u3pn2ItLhi7kOQAhGa19Lm9go4LZh5r30kPXPpv7AopLaLjTUWdFQzpWRcVvi9P8Aa1PUzjOtF6f7Wp+rBYXLOFM47qfiT41p4UxjuqPTT41oB8Eup3IPE2fEwHcjZ0HYrk6fmz+yoNHyT0xz98bA+TXHxVBcL0FO/jmmn9TXYvZMcrZiGV9LsjFSbEEX4HcN4uN4sQCMRgo1WSUKLKpCgdgDysB6mFeig15psUkiQn7RjbyaKJgf6qr2/wB4pWa/vItBUZPr2/lD4jUgVGT/AJhv5Q+I1eNpjm0j9E3l7WFRdvrmSQf+HxHuW1SNp/VnvKj+paZ2w2k1t/zeQDvLaAeu1I+COr9157DsIsYbbjGw133ORr950NM7Td0QqCObmbI97gqtsQbKOJtPNrppbs1kSJZoB93NfwEZX3kVC23KQ8ItcKTI/hpEvrMnsNU2snGU3LV6S2iTLxJJJJJtcliWYmwtvJqu5PfVkfdsn5NKmYQ9Efw3XxyErf2e2oewFsJx/wCIk99/1qWlyafgz/vyX0Hx1R/OPskP9qlmoadVO+Un1u5qWanOkiRU+vf+WnxPUfDIPm+4dVidBv6WvjT8f17+hH75KqsZtBYoMmpkcSqoHABmUse4XG7WhkVWUYxbl9TMobMOxh7QP7X9VOKNCvj6jqP7eVRsTJqLA9HXcRc9mvd76lXF78CP/wA95qWL6HLms2O94IT/AAKPULfpQYfrn05fYUFN8nJLwKOKs6/1Ej2EUeD634pvjWo1wdPSeqnF/QcxnWi9P9rU9TGOaxjPY9/UrVIpSVcs4VE2nKFVb8XSw1JNiCbAamwF9Kt12Ji2JUQhWH/aSp+wtYeNqz+NmlwmLVpYhcKFeLnFbMhEhOV1NlN107xrpVX7ZSltCSb9ytcXChDKJy41TookY8LRSe8rYedWnJPAyjEvK6FU6aWI1GZYmUk349IVptlcy6iSECxAN9cwuL2YHVT2imdpbYhwpbMxaRitooxnkLEWUEDRL5d7EDTfUM60pLBm1rqdVYfBJ2vixDDI51IWygb2duiiL3lio86xOGwnMtJHe/N81ET2mGCGNj61NafZcL4p1nxACqjEwQqbqhtl52RvtyasB9lbm1zrVFhtnzujTohmimkkluls6847MBlJ6YC5dR22tpSUqkKcvW8DrJpVcvsIKjL9ef5Q+I1Kjw8z/VwSnhd1MSDW2rPa+ulgCakbT5MzwK07YiIMqNdViZhlQFyAS1yb2G7eRU87yhBqLksv8f8ABrTrQXUr9pdQemnxrUTGRmZ1dD9CuW5B0cpIrG33kAB7ibdlKo5xFM5DnS0EdspY6i9z9IeNyQltdwvUswvJ9YVWPjGutx2O53juUDxIp06mdkYV94mqicKfHf8A6G8LMzsXIXIBlVs2ltGZ7EXF7AWPBb8ahdKdcS43PEDD6KFyjfiYFvAiixmJE8nMrm5pbGXIjMW4iIZQdTpfu8RV7FsubIcRzR5vqc2B9KEW95MvZe4yda2vdUWunH77SzsHhtsv/rPrsiowGOGTuJBBO45gCAoGrte+gp3ZnRkxCnQlxKBxyyKo+JHqFyahVVWwGbJluRZvondGvfUb10qbtHMjxyooY3ETre11kYBTc6Cz5dToAxp0Hh5KtjVVC5WeOAo+pF/M9xc/pUs0WB2LiZI8wjCCNnNpmKsSC9wFUEjfvO+2lxrTeNingBMuGkAH2o8sqN2WKm+vC4405XVFy0qSz7nUKrBdSq2njuYaRhq7LGqA7i30h17gLk+FZaV95PSdrm5431PgNd1OY7HmWQu4ynKAFF2Cjfv4k336cKsdj8nJsRG2I5sthlYg5GAd8u/KDvQbiRre9t2k0qsKcdUnjoYlxVlcVNMeP3uROT2zyZI5COgGOW467KCb+AIHn4VGxkGSR0FrI5A7LHUeoMAB2it5hthYiZ41CHDRi4V5FXstlSMHfbdewrO8rtgPgpyrPzizLziSZcuo6LKQDvFkP46gp3dCVXylJOQ65oxp0Uo74fI1yYlyvJHwYB18RZW961ZYMajxn/8AUFUGypDz8AUoGc5LyEhBzgsMxHDNlrb43kxioGXm0+cIAekpVHu1i2ZWOuoNiO2n1rmjRnonJJvdFqxrJ0kn0KfaX+mO1j8D1MXdVlheRsk4D4hyq/Zjgdcw7SzsCCeFh6+FTByKww/1sZ6z/wDFVCp43aU5adWfZZLfmrJpT1GyXEYBYnNZpLC+jHcD94/5rzrl1nMkExh5tGQRoCwPVfrEDqm0pI7gbivRyvOdKToxLqFOl7a5n7uweuqXljsZ8dB0B042zxIdC9wVcMT1bqzW7Da/dy3h9eNKsnL57FKvByg8GU2Cs+YuA/MyW57JmVmZ2Ln6RTeMZXDZtOqwuvG65TxKhwscahFLyTZALdGNcoZ/vOzSqdddPGpXITYkkEcjT2AdlbICCDzYIzMRpre+lx0RrpVPtTbERxs5xDFVUpGigMzc2qLICFUEjM0jezsrXjW8+7wntH8yro0Ut+WaDaGJ5jCXUgOYwkd7aySAKtu3VrnuBNXkWHGHhihj0yqsUfdlW2Y+ABNeYbb5TByfm6umhUySKWd1O9ALHLHa/R3HsprYXK1sKxYpzrFct35wNwJLSEdMntYaWFTX1rOtFaenQZRrKD3PWAgzIg6sYDH3IPYx8hTOLw3zgTJewKGIHsZxct5XT8pqNsHayz4UYkC2fMxW97FTlyqftDogA8amyExQsfthST3u3/2NYHqhLHVGhtJHkm1YGhmSSPKYpB0czEcywJEqB1BsA173BB1NtL1ZCHETkRLE6PmCMzhSiltAxZCQV0Y8L2IFbLbWwY3QB83NFVVsgJdJAAkeIRR9YR1WT7SnTUWMXCbNw2FkwgwwYSyyZZiJTNFMkYZxKjjojK9haykc4QRqDXSxu9dB1IcpGTK1XmJSLjYmzEwhEUV8ojBJPWdizFnY8WJJ9g3CpWAW8br/AByr63b+9OW+l/8AL/d/mg2foZR2St/VZv1rnJTcnlmskksI8zmjMc0umqsJgOJjxCq8n9QY+KCuxeMQ9C6HnAQAzZVYajU2Nl4Zu8Wud1xyy2Izw/OIsuaJHikQqTziCQhSekB0A0h1uNe6s9s7k3LKOcOZ8xW7C4DZrKC0zLlAF9yhiOArpba6hKim3xszFrWr81mq5PbfkkWRA0JeNI2Zizyc50AGlOiKiDL0mZhY9pIBvdnMcRhl1CupGRwGy5omDQzKrAEqbIwB3g1W7P5Mrh1TnSrpzoZogPoQTZVZ83SmdSFsz7tbBa0MhyyA8HGU+ktyvrGYeqsS7rUE15K3Tzk06MJ49b/A8921g0dmzRoAxYFCA3NSWvJCrbxYHOjC10dCOqwq9+TgquEEQBBDynUk3Bkbt7NNO8HjVltzZSynOAoZgEbNfK+Ukxh7aixJyuOkjEEcQc/yfwE0WLlRA6x5TJaVCuWVcij6QDm5AwZlzLvCqcqlbVJVqxuKDaeMbtfX6D09LSa34z3Rq8gQ82wvC+ifwn/sz2fwnutwFZT5S4D80GcFikqGOXiuc5GWTxBsDxNuIrZArMmo6LaEcQRvHcQfdUWaETJJh5xmDoVP/eIRYsP4hx7DY1m21fya0anZ5JKkNUWjwrCYRpnyIN5DFzmsuvWJUEgX7BfsHEbrDpiJI+bOJl5uNRzrM+SOIadKV0AY34ICWa9gN5ErA8nhh1CWkchrMAjYeO9yA82KYG4IA0iUkXAuK0+F2WIijSBWWO5jSNCkUDNe7pHcl3IJvIxL6ncGIrfv7+k2pTw8cJbv8X0/yVqNPSsR56t8L27jHJrZKwKzRZo1bKAjbzlveSZNwlcsSQNwCDhV1mb7o/P/AIrnjv0lNmtvGoI4A9ooecf7g/OP7VyterKtUc31LkIKKwIiFyGbRRqqn4m7+wcPHccnTJUbvtH9o8ePd4100hvlXrHW/BR949/YONI/QAVesdBfXvLHt7e8+NNTFOcZzkHUXrdh7EHduJ8hxqJjtlwTydOGJyLF2aNGY26qXIv3nuHfUxiI00FzuA4sx7fE6k+NHh4sote53se0nef991Sxm47xYjSfJXYrY2HC2XDwBnOVfoY9L7zu4AE+VE+yIBkjWGIcT9El8qW424nKPM1Mi6Ts3BegvjvY+4eRpcL0iz8GNl9FdL+ZufVU3mz7sboj2EnGZkQbh02HcvUHm2v4a7H9Lm0+84J8E6Z+EV2C6WZ/vnT0V0X9T50p1mHYiE+bm3uU0mRQsXrkHa6+zpftoMTCoZWCqHZ1DMFAY77XO805Pq0fpE+pWH60mM+x/MT305SEaOY/Sr3o3sZf70mG0kmHeretQP2mum+ti7w49gP6Vw0mP8SD+liP3UZFOwWhlHZIT+YBv1oIo8ySR9hZfC/SX2MKOPSVx95Vb1ZlPuWlTSRuxlDea9E+zLSNhgQfSxa/bXXuJH6H3UIvLEODkep1/swpcLoZF7GJHg/S95aug6LuvA2cfi0b2i/4qa2ASkSpruYWI4g7iPEH3UmGkJFm6ymzd/Y3mLHzoI+hIR9l+kvpDRh7j667EdAh+HVf0TubyPsJpjFBkPNvm+w5Ab+Ftwbz3HwFO4mAOLbiDdWG9SOIo5UDAgi4Isaj4WQgmNz0l3H7y8G8eBqNvqKFBNmurABx1hwIPEdx/wAU2Pou+L2x/wB093hudxEOaxGjr1T7we0GugmzDdZhoy9h/t2GmNgDly6rqp1Kjv4p/b1d6/Ok+8vmQPYaHIU6ounFezvTu7vV2UXOKeK+sUx7ihKoQEk97Hif99lJAh1ZuseHYOA/U0Tpci+4a27Tw9VDiGNgBoWOW/Zpcn1ClTAGLptm+ytwvedzN+g86cxMmVTbrHRfE6D/AH3USKAABuGg8qaHSfuTd4sN/q95qRPLEOkXIgRd56IPj1m9WY0WJ6MZC6aBV8+iK7fJ6K382P8AYe2umF3QcBdvVYD4qemIPRoFAA3AADyprD9aQ/xW8lAHvvT1NYQdEd92/Mb/AK05MDn+sT0WPtQUmM3L/MT4hRHrj0T7SP7UmJGg9NPiFOyAOK60R7Ht61Yf2rptJIz25l9YDftrsZuXudPiA/Wuxn2D2Ovt0/WjICy6SRntDL7iPca7EGzRnvKn8Q09oFLiR1T2OvtOX9aTGjoN3dIeK2b9KMgI+kingwK+Y1HszV2J0KN2HKfB7D35aXFHo5vu2YeX+LinJUzAqdxFqbkBvEoSLjrKcy+I4eYuPOjRg6g71Yew8KHDPmVSd9tfEaGgi6LMvDrDuvvHr186Y2KJhjluh3r1T2rw8xu9VdiYS1iujrqp96nuNLil0zDrJcjw4g+IpxWuAe0X9dMb6igwy5gCPMcQRvBoJ4iSGXrj1MPun/elIwysCNzmxHfbRvZb1U/UbeHlANwyhhceBB3g8Qa4xr2D1Ck5vpZhodx7+y/f30dRt77Cn//Z">
            <a:hlinkClick r:id="rId2"/>
          </p:cNvPr>
          <p:cNvSpPr>
            <a:spLocks noChangeAspect="1" noChangeArrowheads="1"/>
          </p:cNvSpPr>
          <p:nvPr/>
        </p:nvSpPr>
        <p:spPr bwMode="auto">
          <a:xfrm>
            <a:off x="457200" y="562143"/>
            <a:ext cx="4419600" cy="80945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r>
              <a:rPr lang="en-CA" dirty="0">
                <a:hlinkClick r:id="rId3"/>
              </a:rPr>
              <a:t>http://goraina.com/books/drama</a:t>
            </a:r>
            <a:r>
              <a:rPr lang="en-CA" dirty="0" smtClean="0">
                <a:hlinkClick r:id="rId3"/>
              </a:rPr>
              <a:t>/</a:t>
            </a:r>
            <a:endParaRPr lang="en-CA" dirty="0" smtClean="0"/>
          </a:p>
          <a:p>
            <a:endParaRPr lang="en-CA" dirty="0"/>
          </a:p>
        </p:txBody>
      </p:sp>
      <p:pic>
        <p:nvPicPr>
          <p:cNvPr id="921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6400" y="401106"/>
            <a:ext cx="2562225" cy="37193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420279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267200" y="5105400"/>
            <a:ext cx="3810000" cy="1200329"/>
          </a:xfrm>
          <a:prstGeom prst="rect">
            <a:avLst/>
          </a:prstGeom>
          <a:noFill/>
        </p:spPr>
        <p:txBody>
          <a:bodyPr wrap="square" rtlCol="0">
            <a:spAutoFit/>
          </a:bodyPr>
          <a:lstStyle/>
          <a:p>
            <a:r>
              <a:rPr lang="en-CA" dirty="0" smtClean="0"/>
              <a:t>Author: </a:t>
            </a:r>
            <a:r>
              <a:rPr lang="en-CA" dirty="0" err="1"/>
              <a:t>Susin</a:t>
            </a:r>
            <a:r>
              <a:rPr lang="en-CA" dirty="0"/>
              <a:t> Nielsen-</a:t>
            </a:r>
            <a:r>
              <a:rPr lang="en-CA" dirty="0" err="1"/>
              <a:t>Fernlund</a:t>
            </a:r>
            <a:r>
              <a:rPr lang="en-CA" dirty="0"/>
              <a:t> </a:t>
            </a:r>
            <a:r>
              <a:rPr lang="en-CA" dirty="0" smtClean="0"/>
              <a:t/>
            </a:r>
            <a:br>
              <a:rPr lang="en-CA" dirty="0" smtClean="0"/>
            </a:br>
            <a:r>
              <a:rPr lang="en-CA" dirty="0" smtClean="0"/>
              <a:t>Genre</a:t>
            </a:r>
            <a:r>
              <a:rPr lang="en-CA" dirty="0" smtClean="0"/>
              <a:t>: contemporary realistic fiction</a:t>
            </a:r>
          </a:p>
          <a:p>
            <a:r>
              <a:rPr lang="en-CA" dirty="0" smtClean="0"/>
              <a:t>Subject matter: bullying</a:t>
            </a:r>
            <a:endParaRPr lang="en-CA" dirty="0"/>
          </a:p>
        </p:txBody>
      </p:sp>
      <p:pic>
        <p:nvPicPr>
          <p:cNvPr id="10242" name="Picture 2" descr="http://wpmedia.arts.nationalpost.com/2012/11/reluctant.jpg?w=300&amp;h=43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228600"/>
            <a:ext cx="2857500" cy="414337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457200" y="533400"/>
            <a:ext cx="4648200" cy="4247317"/>
          </a:xfrm>
          <a:prstGeom prst="rect">
            <a:avLst/>
          </a:prstGeom>
        </p:spPr>
        <p:txBody>
          <a:bodyPr wrap="square">
            <a:spAutoFit/>
          </a:bodyPr>
          <a:lstStyle/>
          <a:p>
            <a:r>
              <a:rPr lang="en-CA" i="1" dirty="0"/>
              <a:t>“Thirteen-year-old Henry’s life changes forever when his older brother leaves one morning with their father’s hunting rifle. At his therapist’s suggestion, Henry confides in a journal all his thoughts and his love of the wrestling show Saturday Night Smash-Up.” Darker than her previous novels, </a:t>
            </a:r>
            <a:r>
              <a:rPr lang="en-CA" i="1" dirty="0" err="1"/>
              <a:t>Susin</a:t>
            </a:r>
            <a:r>
              <a:rPr lang="en-CA" i="1" dirty="0"/>
              <a:t> peoples this novel about the ultimate cost of bullying with a cast of fabulous characters, dark humour, and a lovable, difficult protagonist struggling to come to terms with the horrible crime his brother has committed.</a:t>
            </a:r>
            <a:endParaRPr lang="en-CA" dirty="0"/>
          </a:p>
        </p:txBody>
      </p:sp>
    </p:spTree>
    <p:extLst>
      <p:ext uri="{BB962C8B-B14F-4D97-AF65-F5344CB8AC3E}">
        <p14:creationId xmlns:p14="http://schemas.microsoft.com/office/powerpoint/2010/main" val="23756272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4778" y="4343400"/>
            <a:ext cx="3970022" cy="646331"/>
          </a:xfrm>
          <a:prstGeom prst="rect">
            <a:avLst/>
          </a:prstGeom>
          <a:noFill/>
        </p:spPr>
        <p:txBody>
          <a:bodyPr wrap="square" rtlCol="0">
            <a:spAutoFit/>
          </a:bodyPr>
          <a:lstStyle/>
          <a:p>
            <a:r>
              <a:rPr lang="en-CA" dirty="0" smtClean="0"/>
              <a:t>Author: </a:t>
            </a:r>
            <a:r>
              <a:rPr lang="en-CA" dirty="0"/>
              <a:t>Leigh </a:t>
            </a:r>
            <a:r>
              <a:rPr lang="en-CA" dirty="0" err="1"/>
              <a:t>Bardugo</a:t>
            </a:r>
            <a:r>
              <a:rPr lang="en-CA" dirty="0"/>
              <a:t> </a:t>
            </a:r>
            <a:endParaRPr lang="en-CA" dirty="0" smtClean="0"/>
          </a:p>
          <a:p>
            <a:r>
              <a:rPr lang="en-CA" dirty="0" smtClean="0"/>
              <a:t>Genre: fantasy/ adventure</a:t>
            </a:r>
            <a:endParaRPr lang="en-CA"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990600"/>
            <a:ext cx="1905000" cy="285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3657600" y="1447800"/>
            <a:ext cx="4953000" cy="4247317"/>
          </a:xfrm>
          <a:prstGeom prst="rect">
            <a:avLst/>
          </a:prstGeom>
        </p:spPr>
        <p:txBody>
          <a:bodyPr wrap="square">
            <a:spAutoFit/>
          </a:bodyPr>
          <a:lstStyle/>
          <a:p>
            <a:r>
              <a:rPr lang="en-CA" sz="1400" dirty="0"/>
              <a:t>Surrounded by enemies, the once-great nation of </a:t>
            </a:r>
            <a:r>
              <a:rPr lang="en-CA" sz="1400" dirty="0" err="1"/>
              <a:t>Ravka</a:t>
            </a:r>
            <a:r>
              <a:rPr lang="en-CA" sz="1400" dirty="0"/>
              <a:t> has been torn in two by the Shadow Fold, a swath of near impenetrable darkness crawling with monsters who feast on human flesh. Now its fate may rest on the shoulders of one lonely refugee. </a:t>
            </a:r>
          </a:p>
          <a:p>
            <a:r>
              <a:rPr lang="en-CA" sz="1400" dirty="0"/>
              <a:t>Alina </a:t>
            </a:r>
            <a:r>
              <a:rPr lang="en-CA" sz="1400" dirty="0" err="1"/>
              <a:t>Starkov</a:t>
            </a:r>
            <a:r>
              <a:rPr lang="en-CA" sz="1400" dirty="0"/>
              <a:t> has never been good at anything. But when her regiment is attacked on the Fold and her best friend is brutally injured, Alina reveals a dormant power that saves her life—a power that could be the key to setting her war-ravaged country free. Wrenched from everything she knows, Alina is whisked away to the royal court to be trained as a member of the </a:t>
            </a:r>
            <a:r>
              <a:rPr lang="en-CA" sz="1400" dirty="0" err="1"/>
              <a:t>Grisha</a:t>
            </a:r>
            <a:r>
              <a:rPr lang="en-CA" sz="1400" dirty="0"/>
              <a:t>, the magical elite led by the mysterious Darkling. </a:t>
            </a:r>
          </a:p>
          <a:p>
            <a:r>
              <a:rPr lang="en-CA" sz="1400" dirty="0"/>
              <a:t>Yet nothing in this lavish world is what it seems. With darkness looming and an entire kingdom depending on her untamed power, Alina will have to confront the secrets of the </a:t>
            </a:r>
            <a:r>
              <a:rPr lang="en-CA" sz="1400" dirty="0" err="1"/>
              <a:t>Grisha</a:t>
            </a:r>
            <a:r>
              <a:rPr lang="en-CA" sz="1400" dirty="0"/>
              <a:t>… and the secrets of her heart.</a:t>
            </a:r>
          </a:p>
          <a:p>
            <a:endParaRPr lang="en-CA" dirty="0"/>
          </a:p>
        </p:txBody>
      </p:sp>
      <p:sp>
        <p:nvSpPr>
          <p:cNvPr id="5" name="Rectangle 4"/>
          <p:cNvSpPr/>
          <p:nvPr/>
        </p:nvSpPr>
        <p:spPr>
          <a:xfrm>
            <a:off x="3182397" y="805934"/>
            <a:ext cx="5275803" cy="523220"/>
          </a:xfrm>
          <a:prstGeom prst="rect">
            <a:avLst/>
          </a:prstGeom>
        </p:spPr>
        <p:txBody>
          <a:bodyPr wrap="none">
            <a:spAutoFit/>
          </a:bodyPr>
          <a:lstStyle/>
          <a:p>
            <a:r>
              <a:rPr lang="en-CA" sz="2800" dirty="0"/>
              <a:t>(Book 1 of the </a:t>
            </a:r>
            <a:r>
              <a:rPr lang="en-CA" sz="2800" dirty="0" err="1"/>
              <a:t>Grisha</a:t>
            </a:r>
            <a:r>
              <a:rPr lang="en-CA" sz="2800" dirty="0"/>
              <a:t> Trilogy</a:t>
            </a:r>
            <a:r>
              <a:rPr lang="en-CA" dirty="0"/>
              <a:t>)</a:t>
            </a:r>
          </a:p>
        </p:txBody>
      </p:sp>
      <p:sp>
        <p:nvSpPr>
          <p:cNvPr id="2" name="Rectangle 1"/>
          <p:cNvSpPr/>
          <p:nvPr/>
        </p:nvSpPr>
        <p:spPr>
          <a:xfrm>
            <a:off x="2971800" y="5562600"/>
            <a:ext cx="4572000" cy="923330"/>
          </a:xfrm>
          <a:prstGeom prst="rect">
            <a:avLst/>
          </a:prstGeom>
        </p:spPr>
        <p:txBody>
          <a:bodyPr>
            <a:spAutoFit/>
          </a:bodyPr>
          <a:lstStyle/>
          <a:p>
            <a:r>
              <a:rPr lang="en-CA" dirty="0">
                <a:hlinkClick r:id="rId3"/>
              </a:rPr>
              <a:t>http://www.leighbardugo.com/shadowandbone</a:t>
            </a:r>
            <a:r>
              <a:rPr lang="en-CA" dirty="0" smtClean="0">
                <a:hlinkClick r:id="rId3"/>
              </a:rPr>
              <a:t>/</a:t>
            </a:r>
            <a:endParaRPr lang="en-CA" dirty="0" smtClean="0"/>
          </a:p>
          <a:p>
            <a:endParaRPr lang="en-CA" dirty="0"/>
          </a:p>
        </p:txBody>
      </p:sp>
    </p:spTree>
    <p:extLst>
      <p:ext uri="{BB962C8B-B14F-4D97-AF65-F5344CB8AC3E}">
        <p14:creationId xmlns:p14="http://schemas.microsoft.com/office/powerpoint/2010/main" val="39552929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778" y="4343400"/>
            <a:ext cx="3970022" cy="646331"/>
          </a:xfrm>
          <a:prstGeom prst="rect">
            <a:avLst/>
          </a:prstGeom>
          <a:noFill/>
        </p:spPr>
        <p:txBody>
          <a:bodyPr wrap="square" rtlCol="0">
            <a:spAutoFit/>
          </a:bodyPr>
          <a:lstStyle/>
          <a:p>
            <a:r>
              <a:rPr lang="en-CA" dirty="0" smtClean="0"/>
              <a:t>Author: </a:t>
            </a:r>
            <a:r>
              <a:rPr lang="en-CA" dirty="0">
                <a:hlinkClick r:id="rId2"/>
              </a:rPr>
              <a:t>Lois Lowry </a:t>
            </a:r>
            <a:endParaRPr lang="en-CA" dirty="0" smtClean="0"/>
          </a:p>
          <a:p>
            <a:r>
              <a:rPr lang="en-CA" dirty="0" smtClean="0"/>
              <a:t>Genre: dystopian</a:t>
            </a:r>
            <a:endParaRPr lang="en-CA" dirty="0"/>
          </a:p>
        </p:txBody>
      </p:sp>
      <p:sp>
        <p:nvSpPr>
          <p:cNvPr id="3" name="Rectangle 2"/>
          <p:cNvSpPr/>
          <p:nvPr/>
        </p:nvSpPr>
        <p:spPr>
          <a:xfrm>
            <a:off x="1600200" y="533400"/>
            <a:ext cx="6858000" cy="1200329"/>
          </a:xfrm>
          <a:prstGeom prst="rect">
            <a:avLst/>
          </a:prstGeom>
        </p:spPr>
        <p:txBody>
          <a:bodyPr wrap="square">
            <a:spAutoFit/>
          </a:bodyPr>
          <a:lstStyle/>
          <a:p>
            <a:r>
              <a:rPr lang="en-CA" dirty="0"/>
              <a:t>Son is the fourth book in The Giver Quartet by Lois Lowry. It was preceded by Messenger, the third book of the series. The book follows Claire, the mother of Gabriel, the baby seen in The Giver.</a:t>
            </a:r>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1733729"/>
            <a:ext cx="1743075" cy="261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144778" y="2397690"/>
            <a:ext cx="5181600" cy="646331"/>
          </a:xfrm>
          <a:prstGeom prst="rect">
            <a:avLst/>
          </a:prstGeom>
        </p:spPr>
        <p:txBody>
          <a:bodyPr wrap="square">
            <a:spAutoFit/>
          </a:bodyPr>
          <a:lstStyle/>
          <a:p>
            <a:r>
              <a:rPr lang="en-CA" dirty="0">
                <a:hlinkClick r:id="rId4"/>
              </a:rPr>
              <a:t>http://www.youtube.com/watch?v=aNf_pwgBeOQ</a:t>
            </a:r>
            <a:endParaRPr lang="en-CA" dirty="0"/>
          </a:p>
        </p:txBody>
      </p:sp>
    </p:spTree>
    <p:extLst>
      <p:ext uri="{BB962C8B-B14F-4D97-AF65-F5344CB8AC3E}">
        <p14:creationId xmlns:p14="http://schemas.microsoft.com/office/powerpoint/2010/main" val="24505682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4778" y="4343400"/>
            <a:ext cx="3970022" cy="646331"/>
          </a:xfrm>
          <a:prstGeom prst="rect">
            <a:avLst/>
          </a:prstGeom>
          <a:noFill/>
        </p:spPr>
        <p:txBody>
          <a:bodyPr wrap="square" rtlCol="0">
            <a:spAutoFit/>
          </a:bodyPr>
          <a:lstStyle/>
          <a:p>
            <a:r>
              <a:rPr lang="en-CA" dirty="0" smtClean="0"/>
              <a:t>Author: Rebecca Stead</a:t>
            </a:r>
          </a:p>
          <a:p>
            <a:r>
              <a:rPr lang="en-CA" dirty="0" smtClean="0"/>
              <a:t>Genre:   realistic </a:t>
            </a:r>
            <a:r>
              <a:rPr lang="en-CA" dirty="0" smtClean="0"/>
              <a:t>fiction</a:t>
            </a:r>
            <a:endParaRPr lang="en-CA"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3013" y="609600"/>
            <a:ext cx="2219325" cy="3333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3810000" y="1624479"/>
            <a:ext cx="4572000" cy="646331"/>
          </a:xfrm>
          <a:prstGeom prst="rect">
            <a:avLst/>
          </a:prstGeom>
        </p:spPr>
        <p:txBody>
          <a:bodyPr>
            <a:spAutoFit/>
          </a:bodyPr>
          <a:lstStyle/>
          <a:p>
            <a:r>
              <a:rPr lang="en-CA" dirty="0">
                <a:hlinkClick r:id="rId3"/>
              </a:rPr>
              <a:t>http://www.rebeccasteadbooks.com/liarandspy.html</a:t>
            </a:r>
            <a:endParaRPr lang="en-CA" dirty="0"/>
          </a:p>
        </p:txBody>
      </p:sp>
    </p:spTree>
    <p:extLst>
      <p:ext uri="{BB962C8B-B14F-4D97-AF65-F5344CB8AC3E}">
        <p14:creationId xmlns:p14="http://schemas.microsoft.com/office/powerpoint/2010/main" val="35593686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data:image/jpeg;base64,/9j/4AAQSkZJRgABAQAAAQABAAD/2wCEAAkGBxQTEhUTExQVFhUXFhgVGBcYFxgYGBgYGhoYFhgYGBgYHSggGB0lHhYWITEhJSksLi4uGB8zODMsNygtLisBCgoKDg0OGhAQGiwkHyQsLCwsLCwsLCwsLCwsLCwsLCwsLCwsLCwsLCwsLCwsLCwsLCwsLCwsLCwsLCwsLCwsLP/AABEIAPwAyAMBIgACEQEDEQH/xAAcAAABBQEBAQAAAAAAAAAAAAADAQIEBQYHAAj/xABPEAACAQIEAwUEBAgIDQUBAAABAhEAAwQSITEFQVEGImFxgRMykaEHQrHBFCNSYpLR0vBTcnOCk8Lh8RUWJDM0Q2ODoqOys9MlVFV0wxf/xAAZAQADAQEBAAAAAAAAAAAAAAABAgMEAAX/xAAtEQACAgEDAwIFBAMBAAAAAAAAAQIRAxIhMUFRYQQTIjJSkaEjQrHhgcHRFP/aAAwDAQACEQMRAD8A26jSYp4NNC/vNU3Gsbdt3bKK3s7byGuZA/e+qsNsNvn0rzUrN8IObpF0y0InrVZe4y63MQptpksoXLBzJBDG2IKxJy68h1NCHHT7O1cdEC3HIJDk5FC5pOZRruI28aOljrDMuhRLb1QWuMsbtq17NVZ7YuMGY90E6DRdWjWNpnWrsUGqEnBx5JK011pLbUWgTINxaERUy8lAbbwrhkMtipCVXcFxD4vO2FRbltGyFzcyS2VXgAqZ0Ya1ZrgMYN8On9OP2KdY5PoCUknTHU0098Di+VhD/vwP6lN/AMZ/7dP6cfsUfal2F1xBEU0UZsBi4/0dfIXl+9RUS8923/ncPdVR9ZQt1f8Alkt/w1zxy7B1xJSU+hYS8lxc6MGU8wZ8/wC6jNUw2CamGnmgLiATCy52OUTHm3uj40Um+DroMop9IUbcrHqJ+U/bQXxIHvAjzGnxEimeOS6A1oe7UEsTSswO2o5GkUUgw5FJilpyD0pK46wxFUXHDa9vaDJdvXG7621eEGSe/kZgs7/GtDFU/F+E3L120ZRUtur5xm9rA1ZekHTWmiPhcVLcHfTCk3rbNrduolwSdbjDuIDy8hpQrz4RrRV7hZLDSSzOcpzZYLHfvECKHY7MOL632ZS3trt5hLQSf80ANu7J1pmF7M3Rh/Ysya3kuOQzkMAxZu6dFJMbdKfY0fp/WS2/Bxfe7nIuKLauA7RDCEBXYyTtG5qXbx9sv7MOC+ZkyiZzKAWHoCNfEVWN2YJxC3iwk3me4Ne8oYNaX0yr8BTOGcAu2WuXM6F7lu5mOulxmZlI0292fKhSYJLE18xbWuK2myRcU+0zZN+9k0aNORBqwwWIV1V1MqwkHqKyl/soxtIgcBrdlVQiRFzMWusfAzpWnwNkW0RBsqqo9BH3UrSJZYwSuLJVxaqOOXcli63S232GrqKzPb25kwV7xAX9IgUouFXkivJY/Q1hsnDg2xuXrj/A+zHyQVvM4rM/R/Y9nwzCrsTbDHzaWP21fia3J0kjLleqcpeWFNymh6HHWuEdoeGPZe3jsO7C9fvMRBjVnOTUbqQQCDNLKVDYsSyOro73mpyR4UG2u07wJ86MtrpTqyLMz2m4ctlhi7QCksq31A0uKxCC4QPrrK97mog8oDc8dqt+114JhXnUsUQDqzOqj7apMSdQNwAWI6gQAPUn1g1HLC5JFISpAjhS8F5ynZBILDq0ageHTejXrypA0EbKvdHOBpv6UDE3jAIkloI01AJAifGNfCpODwoUZmMxz8PCtEYqKpEnJsbaxMgllIAUkacxsNetDxRAEk78jqKfevycw8APU849KHjkDKdZOpjpr8xTAILAjVNzrl5N69dqPZuBgCP3PQ1BuNlYiSdo8DrO3Q86Jhr3fHS4DPTOon5j7Kz5saa1Irjn0LG3odfhSV4LXqyFyZTgK9VJx3jItEKQ+WYJRHJaJkKVBiOfUiKrCGonKVFx7ZZyggsNcoiYG++grOYntQQ7qighCFI72aTAGw1PeHxqutG82Vi4UCcjZIfI0jKRppBETqIEzUjhnDrdy65M5iwYGdoynT1RfhWhYook5t8F3huNWrns4Il5BBMEEGI13jWrBkgxzid+XUeFZTH8FyZvZ9VaDuzKSw73izEnT4VXYHiD2YN67m15nKQSxnLJME6abbaUssKfAyyNcm7y0oWkwt4ON/7eU+H3HSjZKzNNOmWTvcVKxX0tX8uDAG7XB8FVm+0CtqorEfSVb9rdwNjlcvqp8nZEPyzV0VbLendTvtf8HVOF4T2di1b/ACLaL+ioFGIoxFDcVtkjz0xm9UvDuyOEssjLbLNb0tm5ce5k5dwOSF05gUbtNj3sYW5dtAG4ABbVti7MFUHXqaynZTt3fuYtcJjLCo75oZMwhlBaGUk6FVMMDvS2rKxxzlFyitlydDih4vFJaRrlxgqIpZmYwFUakmih/jSlZ38vSqIkYu/jDi7iXYK4dO9aU6G4xEC8w5AAkKN+9JgxA8Qe8xJjZZ8hI/62+VSMdgBhb6Lb0s3ywCDa3dANw5eisocxyIMbmgY4akdRm8+R+EL8airWTcp+zYY1z8ZmM5QNOWuwGvn86lrfjXltPLr66VEN1csGCSNt5Gx0pli9oIPdHprroev9taCQa7CsAkAF1EbDwoVy4CFO/KIAjeddzz6US/iVYgfmk+sZd/Oo73IUr8+kCuOIGNdZkSAeQifWSKbYf3fC4hA82Cn5Ej1ptrWZ6k9N9fvp2CWWQad64Dp0Tvz65QPWln8rDHk0OXwivURVr1ecarB372VGbnEDzJgH01PpWKjPfYsrAWvyswJJnIGUjKYjcE+741sOI2AyZTmI1kL7xGVpA8d6y2BGYXe6y/jDAdyzARoDMx5Sa14VUSGR7mbu9soa9bFvv2Sc06qyiZiNQdKlcH7U23HtgcpXccz4AdZ5faNaxGMX/LMYg3OdQJiTrpVbwtSqXwZBCnTocl3+yr0SOnXPpDW57Rxb/F2xDAasSQxWDt9Qzv50qkYi1bxIQAsguBTJAbWJyjM0bx1iua8IUjDYiRAb2ceMe0Bj9IV1Xsna/wDTbDf7Ef1qHBy3JfY3iTQFecwJmRBKs0HTluhjkFM61twK5j2ev5rrEOz6NJOwlHELqdJB59K6etZ8yVplsXDFisXxZvacawNrU5CLh6aC4dvMCtrWM7Pxd7Q3D/A2W8vdtr9tw0kF8SNWPaM5dl/R1cUjCnV41raMCM72ysO1hRbtvcIvWmKpE5UcOdyBuo51neBdnL1ziAxt5DZS2pW3bZlLOSpTMwQkAQx0mZjaK37Ghg1NwTdlYTlFNLqLOvpyoqtTMpqFxfjNrDqDcbvNIRBrcc9EUasfs5xTomVvax5u4S2Nxce8fBEtPbn9K8gqvx1kkSBJGsdRzFewyXHuNiLwi44CqkyLVsahJ5sfeY9dNQBUus2SfxWi0I/DRRpc9VOtNvXgBGy6f2VKxuEMlkjX3lOgbxB5Hx51U3iJAYZfBx9h2PmK0QyKSJyg0FYrB1PSecbjXmBMzr8qYzTlE6CCYnfRhqfAg+tAdd9omdudRmvgtlUFm/JUH7PSqCErEX5JJMEgSNNOR2qy4LY/1hEAiEH5vM+pj0HjUXh3BWYhr2ijUWx/WP3fudBFZsuToisIdRrGvU1jXqylxEbQnXTvaGDGoaD/ABWY+lZdsI9q5cFwiXbNAJIXYAAnlljzMnnWmttBB6VX8ctQocKWjRY1J09zzHLqI8a04ZbURyx6nPO0HYD2ztetXSrsSxDaiTroRqPnVfa4JcVcuJQ+0JNsFe97VcrRtz1jWtsOIMjZbo1DBGZdQrMxCqesDUkbCDpIqWccmUywGik9QHkKTzEkRWgic0wHYzEYi6PbMLKkwF94gchAMA+tdSHCvwXDJYTM4RQupAZlmTB2BIJqnxuMVLoWcrB8hZpCqwjc89wfjrV1gOIPetD2gPtBmRyRlAZT3j0ygRr9+lBnIrOC4Js+ZpzM2XXLMHfMV0JCK59Vrc26rOFYOO/y1CzuZ3YjlMCByAHOatUWsuWVyNGONIfWKbsji0xd7E4fFi010tsknKWzBTM9B8K21IzgSSYA1JP76UqdblYZHG0uplDwzi3/AMn/AMtf2aDewnFFEniceaIB8xWgwl29jP8ARYSzzxDCc38gh9/+O3d6Zqt8H2Tw6nNcU333L3j7Qz4Ke4nkoFWjCb5YrzpP5V9kc2uY/HAweMW5/wB3+qpWHHEbg/F8UDdYVG+wV1T8CTkiD+aP1VC4hwDDXBNyymg94DKw8Q6ww9DTPHL6gf8ApX0r7GIs8H4g+l3id7LzFtEU/GNKteFcDtYclkDNcYQ124xuXWjkztrHhtTbzmwT7N3v2V94ETetjqCNbqjx72n1qnpfVlDKQysAQQZBB1BB51GeqPLDrUuEhzGg3HqPjMWEEnnTVxAZCVM6GpUcHtXFbQEE9KK6giCJHjWV7KlrzNc1yhiB6VrQKbTT2BdkT/B9r+DT9EUa1aVRCqFHQAAfAUYLQ3IG5A8zFNTA9hCaRhpQTil5SfIfuKVLh6R5/qoShJKwKS6CEV6iGkqZQjBqILmkESDuDqDXgtMK1y24GdMh47gtu6jKCAGDAq0/WgEhxzgDcT41V4js0SXnNNxSvdIIiUZesZcg+J61ore9Ht3IM1ZZpIi8SM4nAQ7ZmDuSwYzAkidTOg3jY7DpV/hOGx70bzlG09WJ1c+cDwowudafavg7VzySkcsaQcCnAVl24i5xXskJ03rTjQSelDTQbsUn0isph8QnEbze0JXAWmy//ZuDcGP9UvMfW8pqv7bdoG9ibCHI95hbDHkrMFPxmPImrO/h0S7heH4ZlK27YzEMOUSW8WJJ9arihbsM2ox8s6NZy5RljLyjYDl5VnuM9tcPhri23zFmMAKOZE6davrNjImUbAVwft57W5jXzuDbDADQhoVgygEbR1+Na4qzHJ0d1t4wPbLrI7pMEajTmKKCLiAjZgD8daw3Be0dxlV3j2ZXK4G4P5XiAKTE9rFtWwq3k00EHMYnTRZO1c4nKQtxmwfELYchbN2YdiAoYcpOk1X8S4nbsYl7Nhg1pyXUA6W7ky6D806MOhzVjO2167jLQdrpc2ywCFcgysBJEqZ235VccIvG6tsWrVpMioSxWSLhlJkmDMxBB3pZ49SpjKdM1Bte2UTWa7VYH8FsXbtq+6XIAFsH3gT3hp3hI0kdav04NdfS5eaOinKPgulVHFOzALAKCBzO8+dQhGMHvIpKcpLZFZ2R49fTDopTMstqAc25IkNB8JPStdgeJXrs5bYWNJYkn4QAPnR+DcHWzay+8TqSfuHKpduF2rpTheyOUZVuwAsXT79wjwXT7KcmCQcpPU61Iz00moyyyHjCI3bYUwtTyKbAqT3KJIbJr1PQjwpaAT1oa0t6CTQy2mgn9/GgtduckHq/3Bfvp4wsDlQU0wvUd3v8haGus5jp5EmT8KYntPruoP5on7VFOsS7i+4+wa+8qQDVYvD8UrB7TAKDLZ5iPP40cZiYFx9+TFfsqFxvhvc1zMx5kk/M08VCPMvwLJyfQo+y3aj/ACq8922JcgSo1WO7lInbTfwrY2e1eHaZuRuIyuT8AprO4Dsr3QyMEJ1YFdz1kVf4DhVuysEBjzMetPOWESMchnOO3MNdxdrEP7R7Noa2RZjOe/qWZxAkqdvq1luH+0THPfsj2alnKEx7rGcpESY8TpWs4piJ4lYsSAlwhcukd5HCn9MCt9Z7HWGQLdQSNiDB+VVxShXw8B9RDImtdcfgxOG7aY8sVUI0HcqT99AxGGuYk5sSq23LStyMqH81gTp4EV0jA9mLNkMENwBjJAaPDcAH51Kt8Dw4M+yVm6v3z8Wmq60uDNpb5Of8LupaY2LhCv8Ak8j5eYo+E7JZ2Z7eQyZCMSMs7mQDWr4p2Ss3b6X5ZGUAQuWGA2mRpFW2HwqpOUb7nnXPJQdBkcT2INy2EY2lI/IDE+Uty9KiXOzZwlm2mac+IsjL1hxcJMcwEJFdAEzWV45jBcxi2wZXDoXb+VuAqq+YTMSPz1qU5vS2PCKsPEfv+umhqj3cRFBw+MloOlYdL5NRPqtxOIXXJJ8R7vxP3TUbiWMzSPqgSF/L1949RvA5xUXDk3Dq2RAwExJlpIUDmYUfo+NTcq4OJJxxAmBtPM6AE+HIH4U9eILpOkien26cutQryFe6BlAGX8oxqNT6nYDeo1i/LHMO8sDwaASI+ZjwNKptnUaBbgbUV7LWXs4lrbFh7s+7ufGB8DHPXXnWjwmJDrmEfvr+qqrcCYbLXqIrUldQbAh6QvQyap+0HHEwyrOructtZjM3ieQ8fQamKAzpFrdvxzqoxHGrAMG8gP8AGFc94nxe7cLNfYZA0DvlLRH1ly+8zAiCIO/1ToaP/DtpZCmRJPds6SQQYLXFI36VVYmSeQ7Lw3G22dSrKw8CD9laAqD41wHhGPsaBQobeQTZuH3jvJB1I+tsK2XZ7te1si3iXLJKrnIhwxEsMvMLpJ5TrprQnBoMcnRnTSkeFAv2po1m4CoIggiQRqCOoNOEHapFUzA/SBgnATEJIa2VBO8Q0oT4BvtrqHY7tEmOwqXl0aMtxOaXB7w8uYPMEVUX8GrqysAysCCDsQeVYHEYbFcIxBxOHzXLLaMCSQROi3BygaBv1wa4sml0WlBZ4KK+ZceUdyFerH9m/pCwmJUS4sPsUukLr+a/usPI/CtWrhlkMCOoM/ZWy0+DzpQlF00GBmmmoWK4rZsKWu3bdtRzd1X7TrWYxnbcXZXBL7Tl7dwVsr/F+tdPlp411rqcotl12i48uHUKoD37ki3b8t3cj3UXmfIDUisvgLQtqczZ3Yl3c7s51ZtNugHIQOVCwuFYF3ZjcuP79xveMbD81RyUaCmXLZqE5anRSKoLfuyd4FRLr7Dqcp8tS0+gIptxSKPh0B16K5+dofefnUsj0ootx2KT3WO8aeAj++m2AFtKTAyuWn85lyr9j0/i7kgeVBwRlDrqBmHgQRB+bfGssd0FjoJl9TyHqCR56A/Co12yV12kBgfFTm/6Sw9aktcYWpiGzq4UGICzlM+ba9AIo4UMJQghpg7cmD6coCsPhRByZnFX4ckc9DU7s3jIuMnI6j5yPjr/AD6qcee+3ma9wMkYlB1mfIQ32gVaIj5N9XqRWr1cMV+JuBFZm91AWPkok+Z8K5XxriWY3b96SCAChEAmT7O0k94RBk9Ax3at/wBrmIwjgHV2Rdp0nOR7y75eorkPa6/3bNsbHPcO+sObCzJOsWTzO9UwxtiZXuUeOxj3XzOZOwAEBRyVRyArW4P6Orr2w73FRjBKwTAInUjnMD1qk7I2QcTad0uG2rgkojMAdxmyjaukcX4piWRxhrTqogqSvfaCo1Djug5i3MwnKaf1GScWowpeWJFLlnPu0HZK9hVDkh0gZmX6pOkEdNtad2a4kWcI0M8FbZO7AghrRboQTlPIxyq+7VcTxl+29n8EYKwSWAJJZYJIA2BI0HSsBZulWDDcEMPMGRT4nKcPjq/AJVex3bsBxU5fwYmRkF20TOxgsmvTMpjlmC7g1o+J8at4ZM91somBoTmMExp5Vzrs5iwuPt5YAzzqwJK3VDRB1jvr4afG8+kpMzYSwP8AWXo+aIP+4azuNSo1enjrdPybnD4bGsAws2YIBE3iDB1E9yiHBY0CPY2f6Zv/AB1rUWNBsNBSua1e1HsZtcjlfaLsiuX2uJwyLaB772bplAT77JlAKjmeQ15VBP0eYOZDXeWzqB0Gya114wwIYAqQQQdiDoQawGO4Ti7Vz8EwyzbeTbxDarYt6ZkfmzKTCdRE7SZzxfSaMfqp8NlPw7s1g1vexw2GW9fWGcuSRbGur3GBAJ5KBPhFW2I4Ji50tWRH+2Mf9uth2f4JbwloW7QmSWd21e453dzzJ+VWF5dNqZY0luTlmlJmFwfDcZqDbs/0xPy9nSK9wXLlm6iq6qjEq2cQ+eBMCCMk+orVe2gmOVZjE3s2Jxbc/aLb9EtW/vZqE4xSAm7K7EEct6Xhl3vwfrDL8dvnlp2KNQGeDUnG40UsssW0b7Dc9BtNRrC5QXXU677bbxzH9tFbEC4o/K5+PjHrBHnXkTukDmIg8uWh5/286yJNbBYuJg2pA0DZSs6q5JEAjUiQY+POmreKqc0Zvc02VQNh47fZS3Zm44EBrir/ALvXMxjmcxM8sooFq0cuU6wzbbGWPPyy0QFIbZdydCNCD6SdfD7qJwCxN4vyUR6nX7h8ak3rJByrqTp4AfcNv30qfg7GRQo9T1PM1SLBRa27leqLbr1Fj0QO2ODzYV9yFZWIiZB7h05+986452ow0iyVEkNcskSDBLm8qmNJ/Gkfza+gb9hbiPbcSrqyMOqsINcHxHDbmCxF+xcn2SlWz6HKCYtXkB97eCADoSOVWwuiGRbm34Bh7eDw6WyQW958upLGCdvIAT0qZhuJhy4DhQeTIwhZkQOZED1FcsfF4gXES7fdEYgC4p7uU6BgRuvOpjKnunHuVaZ7xOgzAc55Ax+dUZektuUnuwe50Ol2eJqo7zEENKuUZVjpO2/lXPO3nBU/CRdw+UpfYAqpBCXCYIEfVJMj1FVfELaW7ea3i3d5AyBuRAJOh5Ex6ecF4eHte/dy3nBFtXfKtuQfxjk6KYkKDrJnpVcHp/aeqL56AlO+TadlnW9j7a23kC9JWTotpckkba5F1rUdobfteM8Otfksrx/FJu//AJiq76GOzZtWmxVxYa4MqA75OvrV3wtfa9oAdxatN6EKv/krlTybGn0/wwnLw/zsdWmkJpjNTGNanIyUOdjSqtQsNxK0965YDA3bQUunMBxKnxGh+FTZoBCRQrk1H4bxO3iFZrLBlV2t5h7pZTDAHnBkT4VJu7UzAilxYIasVgMVnN0nc3rx8wHZQfgoreYxgAWOygn0Gtcw4OStizM5jbVj5sMx+ZqeR3GisFuWeI3POorGae9yadg7IdssxzqadIcAGjbeZmrDC4gkQRMR+vyNTLXDFXqfPb4VJWyKjNxkMkVNtIBGvTr9WJ8eRot0Trrvr5eE7aAD08anNYpos1LSgkFbeugj9+fWiohqS1vwryLypgoYFpKMNK9XHEkCqbtd2UtY+0Fud11kpcA7yzy8VOkir6K9RTadoV0zg+I7L4jB50xAzWpXK0F7USczHSU08jJGu9QDwqyxOUWjrE+2KgyCdtYE93zNfRIUbVEu8Gw7GWs2iepRTVllZJ410ODcOwqHKbQTOTqtv8ZdAOcd1jOUyEgwPe8K1nY/6L2a4L+MJygyEPvN0NzUx5SfOurYbCoghEVR+aAKkTQeSRyguoltAoAAgAQANAKx/wBHB9pxbiN7koyD1uFR8rRrXXXgEnkJ++s19Die0GMv/We8qEzvkDOOQ/hTQx/MaVthl5pf7OihtaMFpESiVqijFJnD+1mOxGE4m/ELeqe1No66MqBVa2/gYMdCK0fbLtPcxOCuNY9pZs+zBZ2BW47NA9mgOoUZu83PYdasOD21uWSxAZbly5d1AIOe47DfwIql+knEBMGZ2LoI292X6H8gVnlkabSN+JQyPGmt1z5NT9FuFycLw8CMwZ4/jMxrWttVb2WsG3gsMh3WxaB88iz85qwL1p4MMncmzPdsbns8HiGG/sXjzKkfaaw15csAchHw0+6tv26uD8Gy/l3bKehuLPymqm/hVYRHOahllVFMaMtNS8CxDA8pq2fhqEzHpyo9rDqukCpOexWiRabMJpaZNKCamcGimtbpENFG1FIDZGdaZl51ncdfvJdu3E9oYvBFUklcoU3LpEjbQAdDR+AY2/cuEXdAEUxliWIE6x1PWmcGlYbLp9+Qr1Pa3SUgSW1LFIp56eXOhMx61wgeKQUI3TTWxPhRs4kqafNQhcJogaus4Fxu7lsXSATFtttTseVZLsF2utcPwxsXcPimuG4zkpbUqc0RqWBmAJ0rak1Qdn8W2Nx97DZmt28OrElCMztmVRmkGIh9qpib1bFk17TUlsqfP+Cf/wD1jDf+2xv9En/ko2E+ki1fYpawuLz5SRmS2okdWNyBV1/iqn8PiP0k/Ypf8Vl/h8R+kv7Faf1PBmbw9E/uv+FTwfCm1YtWjultFPSQoB+dY/6VEL2rKZWYG4S2UcgIPloTXR/8WF/h8R+kn7FNPZZf4fEfpJ+xUfYldj4c6hK6KK39JmHgj8Hxa5RztprA2Xv67VFu/Sphxp7DF8v9WnP+fV7ieyTQfZ4q6Cds6W3X1ACn51meJWL2HIXEKuVjlW8k5GPIMDrbY8gSQdgZ0p5PIjo+y+j+/wDQDiPalcd7IW7V5FS8HdrgRdFR9AAxJOYry5Gr9TpVPZwwJq0RazznqGpLgVjXgabct0FRrSBDmvL50K4gNJK1xxS3O0veugJpb0Uz7zZsoG3MzttBo69pWKZwiwtpbrSxHvAwqCO9tzjcVZWsJamRbSRscokbnePE/Gqq9xLCh3Q2gTbGU/i1I3Ayjpqw+dUVdhSxxHF7gsW7uRM9x1TLmI1Y5RBidzrTeFcbN66UKACHIIaT3GyHMOUmY8BQ7XG7BK2wnuuqqAiwGzG2pUctiZHKakcP4hZe89tEyuSxLZQA+QhW1G8E86NWuAFllgzE16iAV6pNBsblrxSm+2FI7AjeuAJA60xsvWnsARuJpnsgedccOV1oqxTFsCngUThwArO/Q2pe/wAQv8muIo8NbrsP+NauMfeyWrjdEY/AGof0IYfLgbj/AMJfc/ohU/q1XB8xWW2CT7tHRBXiK8tLWwwGU7Rdv8Lgr/sL3tM2VXJVMwAaYmDP1TsK0eAxtu/bS7aYPbdQysNiDXLu29k33xltbFy5ea7bS1Ftj7qW+8HIyqNX59a3fYbg7YTA2MO8Z0UloMjM7NcYA9AWI9KRNttFpxgscZJ79UXpqBxbh6XrT2nEq6lT68/MGp9V3HOIrh7Fy82ygwOZY6Io8SxAjxpmSRheCOTZQnVsozeJGh+z51ZKahcNsFLVtT7wUBvONfnNTFNefLlmtcBQKDcWjqKBjcMHXKSwH5rFT8RrQOA3L6qQrMAW0UE6k9AOdA/DrQ1Ny2B1LLHTr1FQMTwCXVxcYZCCoaWjcmSxkyfsqKvZaPduxqDqs6hSp58yzN6inqPc4v7uJtqAWdQG2MgBvLrVOuFwpdjnQl239r3pzB4BB0MqD6VJvcLWcOqvAskRpLGIBEzoDz0oR7PtmVhdAZWuP7p1ZzIOjDYACiqRwS3wzCyMrCQ6rpcM51DQu/vatp41acO4XatEsgOYzJJY7ksYk6a9KpsL2cNp0IuaK+cgpJJyhSZBGvva+NWeBw6KS6O5Oq63GYb6iCYEHSg35AWzV6hqZr1LYKITEjl99eg8lj50RiaQXgOdAJ60zdP38aZfzEggcqf+FL91CbGAaDSmSAS7FuB3tTRSaqfwmeetGsYoT3vsoMKI3a+/kwd8zEoV/SMffV79FmGycMw/5wa5+kxNYn6RcaPwJgOboPQd/wDqium9k8N7LBYa3+TYtA+eQT86v6dcsfO6wRXdstM9Ce/4UQfOo+JvAIzclBJ8ANSfl861IwjkxQ5/KpCEHUV82Wrl/CnD37d64HcqzDMYLNBKkEwwOYjWvoYEiGH93hXQkplsuH20nd2ibcaBNcy4vxe6+Ly4pMioS1lBrbK6j2uYjvvrqNMk7ayd3cukyJ3rLduMKHwtx/rWvxyNzDLqY/jDMp8GNGcPhJRe4xWkSNR1pGuRVRheJhUAIJj7P3+yvHiGY7c685waZrTNDZuA7GvXGBBFUVvE9OtOOIPU0VFgspH4NcAUAqNO/DblrkkSeQUAA1ItYO4uHuqSud82ufXXUR0qRdumo5ua0+51lamBu6knN3gcuYjMDGcTymAKIuBvyDm91Co7xGsNHpLx6Cp6tVbj71/ORbzBYAEDnoZ8d4pgE8YS6blptFVFtrOckjJq2nMtp8TUjA4YpiHeAEygDWYPgOQiDrVTcuYklh39MwAyyN+7lgcwDJ8ascBYutdMm4FCLo0HvEa6xrH20skE0VvE+NJTLWDYDWBHzmvVEYKlqdzp91AuYdtf10cXaVrvnRTFZCa08beVAdGmINWZuig4m/rVNQtEHK45Ghm6/j6VN9t1ikzDoKGrwNRjO2WZ1s2dfxlwL+lCD/qrvKiABsBAFcR4zdT/AAjgluOqW1uK7MxhQA2aSToPdrrTdq8DH+m4X+nt/tVfDw2N6pPTBLt/LLVRGpqFxHBG5buW5yh0ZMwGwYFZ+dB/xqwMH/LMN4/jrf7VDHavAgx+G4WP5e3+1V00ZNL7Gd4f2Dspetvdd7xtQUUhVQMIIbKo70QN5GgrXEHoRVVd7TYItIxmF/p7f7VePa/BKNcVhgP5a3+1TJpcHNSfNk1jWX7dYiMP7Ie/eYIPBJDXGPTuAjzIp2K7cYcyuFDYh43UFbY8WuMAI8pNZq+73Ha9dYNcYRpoqLuEQchzJ3PwAE5qjowd7go1p+HQTqQBTW3p1pZPz+FZmXLC3hI50dcMOZqFbxDc6kG8TUtxit45ixayhcpLBjrPLbbqSBVbe4uTmVUH5u+rSF9QCTV5cE6wNKjOoplQCrw/F5I91QddZJIkiBHkZNPscaYlAFTvHXwEgDWekn0pg4up1ynQTy0Gs/ZRrfFFlRlgkFuWkSRP6NGvAR9nj7TMKASuv5IJMhj+VAqy4PxRrlzLcygZA2knflM6GeUVXLxtSs5DzYjSI073/FU7h/F0d2RQQdZMAaKRr6z8qSS24ONHauD0r1MSIltzsBzr1SGIQvQfHwogud3Sf76ARAJ/OI9KUDQ+VUSFY649Rrl6mO1R2NOkKSPaTzpTdqGDrXixmPGllEZHsbwuzebNcthiBEknbfkfE0xezmE0/EL8W/aowOtSkOo9KSiqyzW1sEvZzDe6LI021Yb7/WqPiuB4OMpw4BA01Yj7atbN0yTz2ot+wCGJ3FcuTvdn9T+5lU4Dhp/zS/Fv11JtcFsLqLKeon7an2zK+oH20W8uXboDV0kTllm/3MjqoAgAAdBtTLhoz7mgtTUT5AtUnAWwzgGoz061cKkEbiKEuAlnjcHlAI250GRG4qxxr/iz5ioFiyCDUYsZgWPjQGNSbyAVGzcqqCyMMBbAjINo57TMUSxw62SAVG/U9I3mizp6U5dxSsJIxGCs6BlBKwBqYjppy0FJh8PbU91AGIiddRqY+deXWfKp+CQBgI5Azz2n7qk9gkzC2hpyPQzXqVBoDJ1P669SHH//2Q==">
            <a:hlinkClick r:id="rId2"/>
          </p:cNvPr>
          <p:cNvSpPr>
            <a:spLocks noChangeAspect="1" noChangeArrowheads="1"/>
          </p:cNvSpPr>
          <p:nvPr/>
        </p:nvSpPr>
        <p:spPr bwMode="auto">
          <a:xfrm>
            <a:off x="46038" y="-1150938"/>
            <a:ext cx="1905000" cy="24003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4339" name="Picture 3">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5838" y="452628"/>
            <a:ext cx="3314700" cy="41765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343216" y="5257800"/>
            <a:ext cx="3970022" cy="646331"/>
          </a:xfrm>
          <a:prstGeom prst="rect">
            <a:avLst/>
          </a:prstGeom>
          <a:noFill/>
        </p:spPr>
        <p:txBody>
          <a:bodyPr wrap="square" rtlCol="0">
            <a:spAutoFit/>
          </a:bodyPr>
          <a:lstStyle/>
          <a:p>
            <a:r>
              <a:rPr lang="en-CA" dirty="0" smtClean="0"/>
              <a:t>Author: Steve </a:t>
            </a:r>
            <a:r>
              <a:rPr lang="en-CA" dirty="0" err="1" smtClean="0"/>
              <a:t>Sheinkin</a:t>
            </a:r>
            <a:endParaRPr lang="en-CA" dirty="0" smtClean="0"/>
          </a:p>
          <a:p>
            <a:r>
              <a:rPr lang="en-CA" dirty="0" smtClean="0"/>
              <a:t>Genre:   nonfiction</a:t>
            </a:r>
            <a:endParaRPr lang="en-CA" dirty="0"/>
          </a:p>
        </p:txBody>
      </p:sp>
      <p:sp>
        <p:nvSpPr>
          <p:cNvPr id="2" name="Rectangle 1"/>
          <p:cNvSpPr/>
          <p:nvPr/>
        </p:nvSpPr>
        <p:spPr>
          <a:xfrm>
            <a:off x="4313238" y="838200"/>
            <a:ext cx="4572000" cy="2862322"/>
          </a:xfrm>
          <a:prstGeom prst="rect">
            <a:avLst/>
          </a:prstGeom>
        </p:spPr>
        <p:txBody>
          <a:bodyPr>
            <a:spAutoFit/>
          </a:bodyPr>
          <a:lstStyle/>
          <a:p>
            <a:r>
              <a:rPr lang="en-CA" dirty="0"/>
              <a:t>2013 Newbery Honor Book</a:t>
            </a:r>
          </a:p>
          <a:p>
            <a:endParaRPr lang="en-CA" dirty="0"/>
          </a:p>
          <a:p>
            <a:r>
              <a:rPr lang="en-CA" dirty="0"/>
              <a:t>2013 </a:t>
            </a:r>
            <a:r>
              <a:rPr lang="en-CA" dirty="0" err="1"/>
              <a:t>Sibert</a:t>
            </a:r>
            <a:r>
              <a:rPr lang="en-CA" dirty="0"/>
              <a:t> Award Winner</a:t>
            </a:r>
          </a:p>
          <a:p>
            <a:endParaRPr lang="en-CA" dirty="0"/>
          </a:p>
          <a:p>
            <a:r>
              <a:rPr lang="en-CA" dirty="0"/>
              <a:t>2013 YALSA Excellence Winner</a:t>
            </a:r>
          </a:p>
          <a:p>
            <a:endParaRPr lang="en-CA" dirty="0"/>
          </a:p>
          <a:p>
            <a:r>
              <a:rPr lang="en-CA" dirty="0"/>
              <a:t>A gripping narrative of the race between countries, spies, and scientists to create the first atomic bomb. </a:t>
            </a:r>
          </a:p>
        </p:txBody>
      </p:sp>
    </p:spTree>
    <p:extLst>
      <p:ext uri="{BB962C8B-B14F-4D97-AF65-F5344CB8AC3E}">
        <p14:creationId xmlns:p14="http://schemas.microsoft.com/office/powerpoint/2010/main" val="14602445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www.marissameyer.com/wp-content/uploads/2012/02/cind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381000"/>
            <a:ext cx="1905000" cy="2667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43216" y="3886200"/>
            <a:ext cx="3970022" cy="646331"/>
          </a:xfrm>
          <a:prstGeom prst="rect">
            <a:avLst/>
          </a:prstGeom>
          <a:noFill/>
        </p:spPr>
        <p:txBody>
          <a:bodyPr wrap="square" rtlCol="0">
            <a:spAutoFit/>
          </a:bodyPr>
          <a:lstStyle/>
          <a:p>
            <a:r>
              <a:rPr lang="en-CA" dirty="0" smtClean="0"/>
              <a:t>Author: Marissa Meyer</a:t>
            </a:r>
          </a:p>
          <a:p>
            <a:r>
              <a:rPr lang="en-CA" dirty="0" smtClean="0"/>
              <a:t>Genre:   dystopian fiction</a:t>
            </a:r>
            <a:endParaRPr lang="en-CA" dirty="0"/>
          </a:p>
        </p:txBody>
      </p:sp>
      <p:sp>
        <p:nvSpPr>
          <p:cNvPr id="2" name="Rectangle 1"/>
          <p:cNvSpPr/>
          <p:nvPr/>
        </p:nvSpPr>
        <p:spPr>
          <a:xfrm>
            <a:off x="3124200" y="1391334"/>
            <a:ext cx="4572000" cy="646331"/>
          </a:xfrm>
          <a:prstGeom prst="rect">
            <a:avLst/>
          </a:prstGeom>
        </p:spPr>
        <p:txBody>
          <a:bodyPr>
            <a:spAutoFit/>
          </a:bodyPr>
          <a:lstStyle/>
          <a:p>
            <a:r>
              <a:rPr lang="en-CA" dirty="0">
                <a:hlinkClick r:id="rId3"/>
              </a:rPr>
              <a:t>http://www.marissameyer.com/book/book-one/</a:t>
            </a:r>
            <a:endParaRPr lang="en-CA" dirty="0"/>
          </a:p>
        </p:txBody>
      </p:sp>
    </p:spTree>
    <p:extLst>
      <p:ext uri="{BB962C8B-B14F-4D97-AF65-F5344CB8AC3E}">
        <p14:creationId xmlns:p14="http://schemas.microsoft.com/office/powerpoint/2010/main" val="16253100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685800"/>
            <a:ext cx="2182091" cy="320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33400" y="4343400"/>
            <a:ext cx="3970022" cy="646331"/>
          </a:xfrm>
          <a:prstGeom prst="rect">
            <a:avLst/>
          </a:prstGeom>
          <a:noFill/>
        </p:spPr>
        <p:txBody>
          <a:bodyPr wrap="square" rtlCol="0">
            <a:spAutoFit/>
          </a:bodyPr>
          <a:lstStyle/>
          <a:p>
            <a:r>
              <a:rPr lang="en-CA" dirty="0" smtClean="0"/>
              <a:t>Author: Maggie </a:t>
            </a:r>
            <a:r>
              <a:rPr lang="en-CA" dirty="0" err="1" smtClean="0"/>
              <a:t>Stiefvater</a:t>
            </a:r>
            <a:endParaRPr lang="en-CA" dirty="0" smtClean="0"/>
          </a:p>
          <a:p>
            <a:r>
              <a:rPr lang="en-CA" dirty="0" smtClean="0"/>
              <a:t>Genre:   fantasy</a:t>
            </a:r>
            <a:endParaRPr lang="en-CA" dirty="0"/>
          </a:p>
        </p:txBody>
      </p:sp>
      <p:sp>
        <p:nvSpPr>
          <p:cNvPr id="2" name="Rectangle 1"/>
          <p:cNvSpPr/>
          <p:nvPr/>
        </p:nvSpPr>
        <p:spPr>
          <a:xfrm>
            <a:off x="3352800" y="1752600"/>
            <a:ext cx="4572000" cy="923330"/>
          </a:xfrm>
          <a:prstGeom prst="rect">
            <a:avLst/>
          </a:prstGeom>
        </p:spPr>
        <p:txBody>
          <a:bodyPr>
            <a:spAutoFit/>
          </a:bodyPr>
          <a:lstStyle/>
          <a:p>
            <a:r>
              <a:rPr lang="en-CA" dirty="0">
                <a:hlinkClick r:id="rId3"/>
              </a:rPr>
              <a:t>http://maggiestiefvater.com/blog/the-animated-book-trailer-for-the-raven-boys</a:t>
            </a:r>
            <a:endParaRPr lang="en-CA" dirty="0"/>
          </a:p>
        </p:txBody>
      </p:sp>
      <p:sp>
        <p:nvSpPr>
          <p:cNvPr id="3" name="Rectangle 2"/>
          <p:cNvSpPr/>
          <p:nvPr/>
        </p:nvSpPr>
        <p:spPr>
          <a:xfrm>
            <a:off x="3581400" y="3105835"/>
            <a:ext cx="4572000" cy="923330"/>
          </a:xfrm>
          <a:prstGeom prst="rect">
            <a:avLst/>
          </a:prstGeom>
        </p:spPr>
        <p:txBody>
          <a:bodyPr>
            <a:spAutoFit/>
          </a:bodyPr>
          <a:lstStyle/>
          <a:p>
            <a:r>
              <a:rPr lang="en-CA" dirty="0">
                <a:hlinkClick r:id="rId4"/>
              </a:rPr>
              <a:t>http://maggiestiefvater.com/the-raven-boys</a:t>
            </a:r>
            <a:r>
              <a:rPr lang="en-CA" dirty="0" smtClean="0">
                <a:hlinkClick r:id="rId4"/>
              </a:rPr>
              <a:t>/</a:t>
            </a:r>
            <a:endParaRPr lang="en-CA" dirty="0" smtClean="0"/>
          </a:p>
          <a:p>
            <a:endParaRPr lang="en-CA" dirty="0"/>
          </a:p>
        </p:txBody>
      </p:sp>
    </p:spTree>
    <p:extLst>
      <p:ext uri="{BB962C8B-B14F-4D97-AF65-F5344CB8AC3E}">
        <p14:creationId xmlns:p14="http://schemas.microsoft.com/office/powerpoint/2010/main" val="264538452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648</TotalTime>
  <Words>677</Words>
  <Application>Microsoft Office PowerPoint</Application>
  <PresentationFormat>On-screen Show (4:3)</PresentationFormat>
  <Paragraphs>71</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Concourse</vt:lpstr>
      <vt:lpstr>YRCA Nominees   2014-2015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Red Cedar Award Nominees  2012-2013</dc:title>
  <dc:creator>Brenda</dc:creator>
  <cp:lastModifiedBy>Brenda</cp:lastModifiedBy>
  <cp:revision>36</cp:revision>
  <dcterms:created xsi:type="dcterms:W3CDTF">2012-11-18T02:29:54Z</dcterms:created>
  <dcterms:modified xsi:type="dcterms:W3CDTF">2014-12-02T05:19:23Z</dcterms:modified>
</cp:coreProperties>
</file>